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handoutMasterIdLst>
    <p:handoutMasterId r:id="rId59"/>
  </p:handoutMasterIdLst>
  <p:sldIdLst>
    <p:sldId id="256" r:id="rId2"/>
    <p:sldId id="257" r:id="rId3"/>
    <p:sldId id="315" r:id="rId4"/>
    <p:sldId id="316" r:id="rId5"/>
    <p:sldId id="317" r:id="rId6"/>
    <p:sldId id="318" r:id="rId7"/>
    <p:sldId id="353" r:id="rId8"/>
    <p:sldId id="320" r:id="rId9"/>
    <p:sldId id="321" r:id="rId10"/>
    <p:sldId id="322" r:id="rId11"/>
    <p:sldId id="262" r:id="rId12"/>
    <p:sldId id="260" r:id="rId13"/>
    <p:sldId id="360" r:id="rId14"/>
    <p:sldId id="326" r:id="rId15"/>
    <p:sldId id="327" r:id="rId16"/>
    <p:sldId id="264" r:id="rId17"/>
    <p:sldId id="336" r:id="rId18"/>
    <p:sldId id="338" r:id="rId19"/>
    <p:sldId id="340" r:id="rId20"/>
    <p:sldId id="339" r:id="rId21"/>
    <p:sldId id="343" r:id="rId22"/>
    <p:sldId id="342" r:id="rId23"/>
    <p:sldId id="341" r:id="rId24"/>
    <p:sldId id="267" r:id="rId25"/>
    <p:sldId id="345" r:id="rId26"/>
    <p:sldId id="268" r:id="rId27"/>
    <p:sldId id="361" r:id="rId28"/>
    <p:sldId id="351" r:id="rId29"/>
    <p:sldId id="288" r:id="rId30"/>
    <p:sldId id="352" r:id="rId31"/>
    <p:sldId id="312" r:id="rId32"/>
    <p:sldId id="289" r:id="rId33"/>
    <p:sldId id="332" r:id="rId34"/>
    <p:sldId id="291" r:id="rId35"/>
    <p:sldId id="292" r:id="rId36"/>
    <p:sldId id="302" r:id="rId37"/>
    <p:sldId id="330" r:id="rId38"/>
    <p:sldId id="347" r:id="rId39"/>
    <p:sldId id="303" r:id="rId40"/>
    <p:sldId id="354" r:id="rId41"/>
    <p:sldId id="355" r:id="rId42"/>
    <p:sldId id="356" r:id="rId43"/>
    <p:sldId id="357" r:id="rId44"/>
    <p:sldId id="358" r:id="rId45"/>
    <p:sldId id="337" r:id="rId46"/>
    <p:sldId id="307" r:id="rId47"/>
    <p:sldId id="306" r:id="rId48"/>
    <p:sldId id="310" r:id="rId49"/>
    <p:sldId id="346" r:id="rId50"/>
    <p:sldId id="359" r:id="rId51"/>
    <p:sldId id="362" r:id="rId52"/>
    <p:sldId id="324" r:id="rId53"/>
    <p:sldId id="348" r:id="rId54"/>
    <p:sldId id="329" r:id="rId55"/>
    <p:sldId id="349" r:id="rId56"/>
    <p:sldId id="350" r:id="rId57"/>
  </p:sldIdLst>
  <p:sldSz cx="14630400" cy="8229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3F2"/>
    <a:srgbClr val="ACC9E1"/>
    <a:srgbClr val="9FC2E0"/>
    <a:srgbClr val="FFFFFF"/>
    <a:srgbClr val="EDECD0"/>
    <a:srgbClr val="A5CAE9"/>
    <a:srgbClr val="9CDCFE"/>
    <a:srgbClr val="0F0F0F"/>
    <a:srgbClr val="191919"/>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821E0-8903-41C8-A33F-624A53B7529A}" v="24" dt="2024-07-31T21:26:31.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440" autoAdjust="0"/>
  </p:normalViewPr>
  <p:slideViewPr>
    <p:cSldViewPr snapToGrid="0">
      <p:cViewPr varScale="1">
        <p:scale>
          <a:sx n="59" d="100"/>
          <a:sy n="59" d="100"/>
        </p:scale>
        <p:origin x="1548" y="60"/>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Taylor" userId="c13040a27881abcb" providerId="LiveId" clId="{BB9A7D6D-10EB-43F6-A61D-BEAC1C535EFF}"/>
    <pc:docChg chg="undo custSel addSld delSld modSld">
      <pc:chgData name="Simon Taylor" userId="c13040a27881abcb" providerId="LiveId" clId="{BB9A7D6D-10EB-43F6-A61D-BEAC1C535EFF}" dt="2024-07-24T14:46:35.836" v="25886" actId="33524"/>
      <pc:docMkLst>
        <pc:docMk/>
      </pc:docMkLst>
      <pc:sldChg chg="modNotesTx">
        <pc:chgData name="Simon Taylor" userId="c13040a27881abcb" providerId="LiveId" clId="{BB9A7D6D-10EB-43F6-A61D-BEAC1C535EFF}" dt="2024-07-24T09:16:18.139" v="3895" actId="20577"/>
        <pc:sldMkLst>
          <pc:docMk/>
          <pc:sldMk cId="2157709340" sldId="260"/>
        </pc:sldMkLst>
      </pc:sldChg>
      <pc:sldChg chg="modNotesTx">
        <pc:chgData name="Simon Taylor" userId="c13040a27881abcb" providerId="LiveId" clId="{BB9A7D6D-10EB-43F6-A61D-BEAC1C535EFF}" dt="2024-07-24T09:08:44.402" v="2922" actId="20577"/>
        <pc:sldMkLst>
          <pc:docMk/>
          <pc:sldMk cId="796785297" sldId="262"/>
        </pc:sldMkLst>
      </pc:sldChg>
      <pc:sldChg chg="modNotesTx">
        <pc:chgData name="Simon Taylor" userId="c13040a27881abcb" providerId="LiveId" clId="{BB9A7D6D-10EB-43F6-A61D-BEAC1C535EFF}" dt="2024-07-24T09:30:05.951" v="5319" actId="6549"/>
        <pc:sldMkLst>
          <pc:docMk/>
          <pc:sldMk cId="1730283563" sldId="264"/>
        </pc:sldMkLst>
      </pc:sldChg>
      <pc:sldChg chg="modNotesTx">
        <pc:chgData name="Simon Taylor" userId="c13040a27881abcb" providerId="LiveId" clId="{BB9A7D6D-10EB-43F6-A61D-BEAC1C535EFF}" dt="2024-07-24T09:46:47.075" v="6151" actId="20577"/>
        <pc:sldMkLst>
          <pc:docMk/>
          <pc:sldMk cId="2475769136" sldId="267"/>
        </pc:sldMkLst>
      </pc:sldChg>
      <pc:sldChg chg="modNotesTx">
        <pc:chgData name="Simon Taylor" userId="c13040a27881abcb" providerId="LiveId" clId="{BB9A7D6D-10EB-43F6-A61D-BEAC1C535EFF}" dt="2024-07-24T09:56:07.728" v="7252" actId="6549"/>
        <pc:sldMkLst>
          <pc:docMk/>
          <pc:sldMk cId="1816345150" sldId="268"/>
        </pc:sldMkLst>
      </pc:sldChg>
      <pc:sldChg chg="modNotesTx">
        <pc:chgData name="Simon Taylor" userId="c13040a27881abcb" providerId="LiveId" clId="{BB9A7D6D-10EB-43F6-A61D-BEAC1C535EFF}" dt="2024-07-24T14:32:24.643" v="23458" actId="6549"/>
        <pc:sldMkLst>
          <pc:docMk/>
          <pc:sldMk cId="1672098477" sldId="275"/>
        </pc:sldMkLst>
      </pc:sldChg>
      <pc:sldChg chg="modNotesTx">
        <pc:chgData name="Simon Taylor" userId="c13040a27881abcb" providerId="LiveId" clId="{BB9A7D6D-10EB-43F6-A61D-BEAC1C535EFF}" dt="2024-07-24T14:35:28.946" v="24025" actId="6549"/>
        <pc:sldMkLst>
          <pc:docMk/>
          <pc:sldMk cId="2174272592" sldId="276"/>
        </pc:sldMkLst>
      </pc:sldChg>
      <pc:sldChg chg="addSp delSp mod addAnim delAnim modNotesTx">
        <pc:chgData name="Simon Taylor" userId="c13040a27881abcb" providerId="LiveId" clId="{BB9A7D6D-10EB-43F6-A61D-BEAC1C535EFF}" dt="2024-07-24T11:49:09.349" v="8616" actId="478"/>
        <pc:sldMkLst>
          <pc:docMk/>
          <pc:sldMk cId="3480267395" sldId="288"/>
        </pc:sldMkLst>
        <pc:spChg chg="add del">
          <ac:chgData name="Simon Taylor" userId="c13040a27881abcb" providerId="LiveId" clId="{BB9A7D6D-10EB-43F6-A61D-BEAC1C535EFF}" dt="2024-07-24T11:49:04.938" v="8615" actId="478"/>
          <ac:spMkLst>
            <pc:docMk/>
            <pc:sldMk cId="3480267395" sldId="288"/>
            <ac:spMk id="5" creationId="{09A6D025-B3D4-38AE-2CDE-4A114F5226FB}"/>
          </ac:spMkLst>
        </pc:spChg>
        <pc:spChg chg="del">
          <ac:chgData name="Simon Taylor" userId="c13040a27881abcb" providerId="LiveId" clId="{BB9A7D6D-10EB-43F6-A61D-BEAC1C535EFF}" dt="2024-07-24T11:49:09.349" v="8616" actId="478"/>
          <ac:spMkLst>
            <pc:docMk/>
            <pc:sldMk cId="3480267395" sldId="288"/>
            <ac:spMk id="6" creationId="{DE6CA588-CE56-BCD1-9FA9-9E3D969FFB29}"/>
          </ac:spMkLst>
        </pc:spChg>
      </pc:sldChg>
      <pc:sldChg chg="modNotesTx">
        <pc:chgData name="Simon Taylor" userId="c13040a27881abcb" providerId="LiveId" clId="{BB9A7D6D-10EB-43F6-A61D-BEAC1C535EFF}" dt="2024-07-24T11:57:31.265" v="9964" actId="33524"/>
        <pc:sldMkLst>
          <pc:docMk/>
          <pc:sldMk cId="4081591785" sldId="289"/>
        </pc:sldMkLst>
      </pc:sldChg>
      <pc:sldChg chg="modNotesTx">
        <pc:chgData name="Simon Taylor" userId="c13040a27881abcb" providerId="LiveId" clId="{BB9A7D6D-10EB-43F6-A61D-BEAC1C535EFF}" dt="2024-07-24T12:48:03.307" v="14493" actId="6549"/>
        <pc:sldMkLst>
          <pc:docMk/>
          <pc:sldMk cId="969508118" sldId="291"/>
        </pc:sldMkLst>
      </pc:sldChg>
      <pc:sldChg chg="modNotesTx">
        <pc:chgData name="Simon Taylor" userId="c13040a27881abcb" providerId="LiveId" clId="{BB9A7D6D-10EB-43F6-A61D-BEAC1C535EFF}" dt="2024-07-24T13:02:00.457" v="16948" actId="20577"/>
        <pc:sldMkLst>
          <pc:docMk/>
          <pc:sldMk cId="16391323" sldId="292"/>
        </pc:sldMkLst>
      </pc:sldChg>
      <pc:sldChg chg="modNotesTx">
        <pc:chgData name="Simon Taylor" userId="c13040a27881abcb" providerId="LiveId" clId="{BB9A7D6D-10EB-43F6-A61D-BEAC1C535EFF}" dt="2024-07-24T13:03:23.255" v="17147" actId="20577"/>
        <pc:sldMkLst>
          <pc:docMk/>
          <pc:sldMk cId="3219308961" sldId="302"/>
        </pc:sldMkLst>
      </pc:sldChg>
      <pc:sldChg chg="modNotesTx">
        <pc:chgData name="Simon Taylor" userId="c13040a27881abcb" providerId="LiveId" clId="{BB9A7D6D-10EB-43F6-A61D-BEAC1C535EFF}" dt="2024-07-24T13:08:40.125" v="18214" actId="20577"/>
        <pc:sldMkLst>
          <pc:docMk/>
          <pc:sldMk cId="4085415369" sldId="303"/>
        </pc:sldMkLst>
      </pc:sldChg>
      <pc:sldChg chg="modNotesTx">
        <pc:chgData name="Simon Taylor" userId="c13040a27881abcb" providerId="LiveId" clId="{BB9A7D6D-10EB-43F6-A61D-BEAC1C535EFF}" dt="2024-07-24T13:27:33.290" v="19857" actId="6549"/>
        <pc:sldMkLst>
          <pc:docMk/>
          <pc:sldMk cId="3073398246" sldId="306"/>
        </pc:sldMkLst>
      </pc:sldChg>
      <pc:sldChg chg="modNotesTx">
        <pc:chgData name="Simon Taylor" userId="c13040a27881abcb" providerId="LiveId" clId="{BB9A7D6D-10EB-43F6-A61D-BEAC1C535EFF}" dt="2024-07-24T13:12:43.300" v="18907" actId="6549"/>
        <pc:sldMkLst>
          <pc:docMk/>
          <pc:sldMk cId="2300601151" sldId="307"/>
        </pc:sldMkLst>
      </pc:sldChg>
      <pc:sldChg chg="modNotesTx">
        <pc:chgData name="Simon Taylor" userId="c13040a27881abcb" providerId="LiveId" clId="{BB9A7D6D-10EB-43F6-A61D-BEAC1C535EFF}" dt="2024-07-24T13:40:54.774" v="22360" actId="20577"/>
        <pc:sldMkLst>
          <pc:docMk/>
          <pc:sldMk cId="1034991492" sldId="310"/>
        </pc:sldMkLst>
      </pc:sldChg>
      <pc:sldChg chg="modNotesTx">
        <pc:chgData name="Simon Taylor" userId="c13040a27881abcb" providerId="LiveId" clId="{BB9A7D6D-10EB-43F6-A61D-BEAC1C535EFF}" dt="2024-07-24T11:53:37.273" v="9237" actId="6549"/>
        <pc:sldMkLst>
          <pc:docMk/>
          <pc:sldMk cId="917858538" sldId="312"/>
        </pc:sldMkLst>
      </pc:sldChg>
      <pc:sldChg chg="del">
        <pc:chgData name="Simon Taylor" userId="c13040a27881abcb" providerId="LiveId" clId="{BB9A7D6D-10EB-43F6-A61D-BEAC1C535EFF}" dt="2024-07-23T13:53:19.600" v="1" actId="2696"/>
        <pc:sldMkLst>
          <pc:docMk/>
          <pc:sldMk cId="1788481740" sldId="314"/>
        </pc:sldMkLst>
      </pc:sldChg>
      <pc:sldChg chg="modNotesTx">
        <pc:chgData name="Simon Taylor" userId="c13040a27881abcb" providerId="LiveId" clId="{BB9A7D6D-10EB-43F6-A61D-BEAC1C535EFF}" dt="2024-07-24T08:50:18.742" v="157" actId="5793"/>
        <pc:sldMkLst>
          <pc:docMk/>
          <pc:sldMk cId="2469986227" sldId="315"/>
        </pc:sldMkLst>
      </pc:sldChg>
      <pc:sldChg chg="modNotesTx">
        <pc:chgData name="Simon Taylor" userId="c13040a27881abcb" providerId="LiveId" clId="{BB9A7D6D-10EB-43F6-A61D-BEAC1C535EFF}" dt="2024-07-24T08:52:14.050" v="278" actId="20577"/>
        <pc:sldMkLst>
          <pc:docMk/>
          <pc:sldMk cId="2719746296" sldId="316"/>
        </pc:sldMkLst>
      </pc:sldChg>
      <pc:sldChg chg="modNotesTx">
        <pc:chgData name="Simon Taylor" userId="c13040a27881abcb" providerId="LiveId" clId="{BB9A7D6D-10EB-43F6-A61D-BEAC1C535EFF}" dt="2024-07-24T08:52:04.642" v="274" actId="20577"/>
        <pc:sldMkLst>
          <pc:docMk/>
          <pc:sldMk cId="3175268611" sldId="317"/>
        </pc:sldMkLst>
      </pc:sldChg>
      <pc:sldChg chg="modNotesTx">
        <pc:chgData name="Simon Taylor" userId="c13040a27881abcb" providerId="LiveId" clId="{BB9A7D6D-10EB-43F6-A61D-BEAC1C535EFF}" dt="2024-07-24T08:53:02.108" v="449" actId="20577"/>
        <pc:sldMkLst>
          <pc:docMk/>
          <pc:sldMk cId="3753821032" sldId="318"/>
        </pc:sldMkLst>
      </pc:sldChg>
      <pc:sldChg chg="modNotesTx">
        <pc:chgData name="Simon Taylor" userId="c13040a27881abcb" providerId="LiveId" clId="{BB9A7D6D-10EB-43F6-A61D-BEAC1C535EFF}" dt="2024-07-24T08:53:40.788" v="553" actId="20577"/>
        <pc:sldMkLst>
          <pc:docMk/>
          <pc:sldMk cId="1080417759" sldId="319"/>
        </pc:sldMkLst>
      </pc:sldChg>
      <pc:sldChg chg="modNotesTx">
        <pc:chgData name="Simon Taylor" userId="c13040a27881abcb" providerId="LiveId" clId="{BB9A7D6D-10EB-43F6-A61D-BEAC1C535EFF}" dt="2024-07-24T08:54:37.453" v="732" actId="20577"/>
        <pc:sldMkLst>
          <pc:docMk/>
          <pc:sldMk cId="3725338144" sldId="320"/>
        </pc:sldMkLst>
      </pc:sldChg>
      <pc:sldChg chg="modNotesTx">
        <pc:chgData name="Simon Taylor" userId="c13040a27881abcb" providerId="LiveId" clId="{BB9A7D6D-10EB-43F6-A61D-BEAC1C535EFF}" dt="2024-07-24T08:55:31.911" v="863" actId="20577"/>
        <pc:sldMkLst>
          <pc:docMk/>
          <pc:sldMk cId="3745760354" sldId="321"/>
        </pc:sldMkLst>
      </pc:sldChg>
      <pc:sldChg chg="modNotesTx">
        <pc:chgData name="Simon Taylor" userId="c13040a27881abcb" providerId="LiveId" clId="{BB9A7D6D-10EB-43F6-A61D-BEAC1C535EFF}" dt="2024-07-24T08:59:02.064" v="1450" actId="33524"/>
        <pc:sldMkLst>
          <pc:docMk/>
          <pc:sldMk cId="1082186497" sldId="322"/>
        </pc:sldMkLst>
      </pc:sldChg>
      <pc:sldChg chg="modNotesTx">
        <pc:chgData name="Simon Taylor" userId="c13040a27881abcb" providerId="LiveId" clId="{BB9A7D6D-10EB-43F6-A61D-BEAC1C535EFF}" dt="2024-07-24T13:42:03.233" v="22501" actId="20577"/>
        <pc:sldMkLst>
          <pc:docMk/>
          <pc:sldMk cId="1779226082" sldId="323"/>
        </pc:sldMkLst>
      </pc:sldChg>
      <pc:sldChg chg="modNotesTx">
        <pc:chgData name="Simon Taylor" userId="c13040a27881abcb" providerId="LiveId" clId="{BB9A7D6D-10EB-43F6-A61D-BEAC1C535EFF}" dt="2024-07-24T09:22:58.526" v="4397" actId="6549"/>
        <pc:sldMkLst>
          <pc:docMk/>
          <pc:sldMk cId="2662575022" sldId="326"/>
        </pc:sldMkLst>
      </pc:sldChg>
      <pc:sldChg chg="modNotesTx">
        <pc:chgData name="Simon Taylor" userId="c13040a27881abcb" providerId="LiveId" clId="{BB9A7D6D-10EB-43F6-A61D-BEAC1C535EFF}" dt="2024-07-24T09:26:05.336" v="4875" actId="20577"/>
        <pc:sldMkLst>
          <pc:docMk/>
          <pc:sldMk cId="968869916" sldId="327"/>
        </pc:sldMkLst>
      </pc:sldChg>
      <pc:sldChg chg="del">
        <pc:chgData name="Simon Taylor" userId="c13040a27881abcb" providerId="LiveId" clId="{BB9A7D6D-10EB-43F6-A61D-BEAC1C535EFF}" dt="2024-07-23T13:52:32.456" v="0" actId="2696"/>
        <pc:sldMkLst>
          <pc:docMk/>
          <pc:sldMk cId="2540258057" sldId="328"/>
        </pc:sldMkLst>
      </pc:sldChg>
      <pc:sldChg chg="modNotesTx">
        <pc:chgData name="Simon Taylor" userId="c13040a27881abcb" providerId="LiveId" clId="{BB9A7D6D-10EB-43F6-A61D-BEAC1C535EFF}" dt="2024-07-24T14:28:19.255" v="22847" actId="20577"/>
        <pc:sldMkLst>
          <pc:docMk/>
          <pc:sldMk cId="818380670" sldId="329"/>
        </pc:sldMkLst>
      </pc:sldChg>
      <pc:sldChg chg="modNotesTx">
        <pc:chgData name="Simon Taylor" userId="c13040a27881abcb" providerId="LiveId" clId="{BB9A7D6D-10EB-43F6-A61D-BEAC1C535EFF}" dt="2024-07-24T13:07:42.177" v="18059" actId="20577"/>
        <pc:sldMkLst>
          <pc:docMk/>
          <pc:sldMk cId="1268628800" sldId="330"/>
        </pc:sldMkLst>
      </pc:sldChg>
      <pc:sldChg chg="modSp modNotesTx">
        <pc:chgData name="Simon Taylor" userId="c13040a27881abcb" providerId="LiveId" clId="{BB9A7D6D-10EB-43F6-A61D-BEAC1C535EFF}" dt="2024-07-24T12:44:27.029" v="13758" actId="6549"/>
        <pc:sldMkLst>
          <pc:docMk/>
          <pc:sldMk cId="1959239381" sldId="332"/>
        </pc:sldMkLst>
        <pc:spChg chg="mod">
          <ac:chgData name="Simon Taylor" userId="c13040a27881abcb" providerId="LiveId" clId="{BB9A7D6D-10EB-43F6-A61D-BEAC1C535EFF}" dt="2024-07-24T11:59:08.367" v="10188" actId="20577"/>
          <ac:spMkLst>
            <pc:docMk/>
            <pc:sldMk cId="1959239381" sldId="332"/>
            <ac:spMk id="7" creationId="{ED7AB182-5EF6-6C44-5D1E-C0D0304559D6}"/>
          </ac:spMkLst>
        </pc:spChg>
      </pc:sldChg>
      <pc:sldChg chg="modNotesTx">
        <pc:chgData name="Simon Taylor" userId="c13040a27881abcb" providerId="LiveId" clId="{BB9A7D6D-10EB-43F6-A61D-BEAC1C535EFF}" dt="2024-07-24T09:31:02.287" v="5374" actId="20577"/>
        <pc:sldMkLst>
          <pc:docMk/>
          <pc:sldMk cId="33809405" sldId="336"/>
        </pc:sldMkLst>
      </pc:sldChg>
      <pc:sldChg chg="modNotesTx">
        <pc:chgData name="Simon Taylor" userId="c13040a27881abcb" providerId="LiveId" clId="{BB9A7D6D-10EB-43F6-A61D-BEAC1C535EFF}" dt="2024-07-24T13:08:49.348" v="18215" actId="20577"/>
        <pc:sldMkLst>
          <pc:docMk/>
          <pc:sldMk cId="872487331" sldId="337"/>
        </pc:sldMkLst>
      </pc:sldChg>
      <pc:sldChg chg="modNotesTx">
        <pc:chgData name="Simon Taylor" userId="c13040a27881abcb" providerId="LiveId" clId="{BB9A7D6D-10EB-43F6-A61D-BEAC1C535EFF}" dt="2024-07-24T09:41:55.885" v="5426" actId="20577"/>
        <pc:sldMkLst>
          <pc:docMk/>
          <pc:sldMk cId="2277827087" sldId="338"/>
        </pc:sldMkLst>
      </pc:sldChg>
      <pc:sldChg chg="modNotesTx">
        <pc:chgData name="Simon Taylor" userId="c13040a27881abcb" providerId="LiveId" clId="{BB9A7D6D-10EB-43F6-A61D-BEAC1C535EFF}" dt="2024-07-24T09:43:19.295" v="5660" actId="20577"/>
        <pc:sldMkLst>
          <pc:docMk/>
          <pc:sldMk cId="2184998027" sldId="339"/>
        </pc:sldMkLst>
      </pc:sldChg>
      <pc:sldChg chg="modNotesTx">
        <pc:chgData name="Simon Taylor" userId="c13040a27881abcb" providerId="LiveId" clId="{BB9A7D6D-10EB-43F6-A61D-BEAC1C535EFF}" dt="2024-07-24T09:42:46.334" v="5555" actId="20577"/>
        <pc:sldMkLst>
          <pc:docMk/>
          <pc:sldMk cId="2093057781" sldId="340"/>
        </pc:sldMkLst>
      </pc:sldChg>
      <pc:sldChg chg="modNotesTx">
        <pc:chgData name="Simon Taylor" userId="c13040a27881abcb" providerId="LiveId" clId="{BB9A7D6D-10EB-43F6-A61D-BEAC1C535EFF}" dt="2024-07-24T09:45:43.715" v="6044" actId="20577"/>
        <pc:sldMkLst>
          <pc:docMk/>
          <pc:sldMk cId="3033379546" sldId="341"/>
        </pc:sldMkLst>
      </pc:sldChg>
      <pc:sldChg chg="modNotesTx">
        <pc:chgData name="Simon Taylor" userId="c13040a27881abcb" providerId="LiveId" clId="{BB9A7D6D-10EB-43F6-A61D-BEAC1C535EFF}" dt="2024-07-24T09:44:41.529" v="5875" actId="20577"/>
        <pc:sldMkLst>
          <pc:docMk/>
          <pc:sldMk cId="2653969176" sldId="342"/>
        </pc:sldMkLst>
      </pc:sldChg>
      <pc:sldChg chg="modNotesTx">
        <pc:chgData name="Simon Taylor" userId="c13040a27881abcb" providerId="LiveId" clId="{BB9A7D6D-10EB-43F6-A61D-BEAC1C535EFF}" dt="2024-07-24T09:43:51.584" v="5729" actId="20577"/>
        <pc:sldMkLst>
          <pc:docMk/>
          <pc:sldMk cId="2881581250" sldId="343"/>
        </pc:sldMkLst>
      </pc:sldChg>
      <pc:sldChg chg="modNotesTx">
        <pc:chgData name="Simon Taylor" userId="c13040a27881abcb" providerId="LiveId" clId="{BB9A7D6D-10EB-43F6-A61D-BEAC1C535EFF}" dt="2024-07-24T09:49:30.986" v="6318" actId="6549"/>
        <pc:sldMkLst>
          <pc:docMk/>
          <pc:sldMk cId="3151736345" sldId="345"/>
        </pc:sldMkLst>
      </pc:sldChg>
      <pc:sldChg chg="modNotesTx">
        <pc:chgData name="Simon Taylor" userId="c13040a27881abcb" providerId="LiveId" clId="{BB9A7D6D-10EB-43F6-A61D-BEAC1C535EFF}" dt="2024-07-24T13:41:16.959" v="22426" actId="6549"/>
        <pc:sldMkLst>
          <pc:docMk/>
          <pc:sldMk cId="2980714850" sldId="346"/>
        </pc:sldMkLst>
      </pc:sldChg>
      <pc:sldChg chg="modNotesTx">
        <pc:chgData name="Simon Taylor" userId="c13040a27881abcb" providerId="LiveId" clId="{BB9A7D6D-10EB-43F6-A61D-BEAC1C535EFF}" dt="2024-07-24T13:07:20.728" v="17994" actId="6549"/>
        <pc:sldMkLst>
          <pc:docMk/>
          <pc:sldMk cId="733773289" sldId="347"/>
        </pc:sldMkLst>
      </pc:sldChg>
      <pc:sldChg chg="modNotesTx">
        <pc:chgData name="Simon Taylor" userId="c13040a27881abcb" providerId="LiveId" clId="{BB9A7D6D-10EB-43F6-A61D-BEAC1C535EFF}" dt="2024-07-24T14:41:17.201" v="25063" actId="20577"/>
        <pc:sldMkLst>
          <pc:docMk/>
          <pc:sldMk cId="3614356142" sldId="349"/>
        </pc:sldMkLst>
      </pc:sldChg>
      <pc:sldChg chg="modNotesTx">
        <pc:chgData name="Simon Taylor" userId="c13040a27881abcb" providerId="LiveId" clId="{BB9A7D6D-10EB-43F6-A61D-BEAC1C535EFF}" dt="2024-07-24T14:46:35.836" v="25886" actId="33524"/>
        <pc:sldMkLst>
          <pc:docMk/>
          <pc:sldMk cId="165019697" sldId="350"/>
        </pc:sldMkLst>
      </pc:sldChg>
      <pc:sldChg chg="modNotesTx">
        <pc:chgData name="Simon Taylor" userId="c13040a27881abcb" providerId="LiveId" clId="{BB9A7D6D-10EB-43F6-A61D-BEAC1C535EFF}" dt="2024-07-24T10:00:07.549" v="8009" actId="6549"/>
        <pc:sldMkLst>
          <pc:docMk/>
          <pc:sldMk cId="2488703241" sldId="351"/>
        </pc:sldMkLst>
      </pc:sldChg>
      <pc:sldChg chg="delSp add mod delAnim modNotesTx">
        <pc:chgData name="Simon Taylor" userId="c13040a27881abcb" providerId="LiveId" clId="{BB9A7D6D-10EB-43F6-A61D-BEAC1C535EFF}" dt="2024-07-24T11:52:06.096" v="8933" actId="6549"/>
        <pc:sldMkLst>
          <pc:docMk/>
          <pc:sldMk cId="2283167608" sldId="352"/>
        </pc:sldMkLst>
        <pc:spChg chg="del">
          <ac:chgData name="Simon Taylor" userId="c13040a27881abcb" providerId="LiveId" clId="{BB9A7D6D-10EB-43F6-A61D-BEAC1C535EFF}" dt="2024-07-24T11:49:20.480" v="8617" actId="478"/>
          <ac:spMkLst>
            <pc:docMk/>
            <pc:sldMk cId="2283167608" sldId="352"/>
            <ac:spMk id="5" creationId="{09A6D025-B3D4-38AE-2CDE-4A114F5226FB}"/>
          </ac:spMkLst>
        </pc:spChg>
      </pc:sldChg>
    </pc:docChg>
  </pc:docChgLst>
  <pc:docChgLst>
    <pc:chgData name="Simon Taylor" userId="c13040a27881abcb" providerId="LiveId" clId="{63C821E0-8903-41C8-A33F-624A53B7529A}"/>
    <pc:docChg chg="custSel addSld delSld modSld">
      <pc:chgData name="Simon Taylor" userId="c13040a27881abcb" providerId="LiveId" clId="{63C821E0-8903-41C8-A33F-624A53B7529A}" dt="2024-07-31T21:28:48.043" v="6016" actId="20577"/>
      <pc:docMkLst>
        <pc:docMk/>
      </pc:docMkLst>
      <pc:sldChg chg="delSp mod delAnim modAnim modNotesTx">
        <pc:chgData name="Simon Taylor" userId="c13040a27881abcb" providerId="LiveId" clId="{63C821E0-8903-41C8-A33F-624A53B7529A}" dt="2024-07-31T21:00:37.925" v="5241" actId="5793"/>
        <pc:sldMkLst>
          <pc:docMk/>
          <pc:sldMk cId="2157709340" sldId="260"/>
        </pc:sldMkLst>
        <pc:picChg chg="del">
          <ac:chgData name="Simon Taylor" userId="c13040a27881abcb" providerId="LiveId" clId="{63C821E0-8903-41C8-A33F-624A53B7529A}" dt="2024-07-31T20:46:57.708" v="5146" actId="478"/>
          <ac:picMkLst>
            <pc:docMk/>
            <pc:sldMk cId="2157709340" sldId="260"/>
            <ac:picMk id="4" creationId="{0CFD49DE-82E4-A832-9183-302C70CC0687}"/>
          </ac:picMkLst>
        </pc:picChg>
      </pc:sldChg>
      <pc:sldChg chg="addSp delSp modSp mod delAnim modAnim modNotesTx">
        <pc:chgData name="Simon Taylor" userId="c13040a27881abcb" providerId="LiveId" clId="{63C821E0-8903-41C8-A33F-624A53B7529A}" dt="2024-07-31T20:46:42.349" v="5144"/>
        <pc:sldMkLst>
          <pc:docMk/>
          <pc:sldMk cId="796785297" sldId="262"/>
        </pc:sldMkLst>
        <pc:spChg chg="del">
          <ac:chgData name="Simon Taylor" userId="c13040a27881abcb" providerId="LiveId" clId="{63C821E0-8903-41C8-A33F-624A53B7529A}" dt="2024-07-31T20:11:40.420" v="3" actId="478"/>
          <ac:spMkLst>
            <pc:docMk/>
            <pc:sldMk cId="796785297" sldId="262"/>
            <ac:spMk id="3" creationId="{865E1C11-A7EA-9924-2BF1-77151202EC1C}"/>
          </ac:spMkLst>
        </pc:spChg>
        <pc:spChg chg="add del mod">
          <ac:chgData name="Simon Taylor" userId="c13040a27881abcb" providerId="LiveId" clId="{63C821E0-8903-41C8-A33F-624A53B7529A}" dt="2024-07-31T20:11:47.321" v="6"/>
          <ac:spMkLst>
            <pc:docMk/>
            <pc:sldMk cId="796785297" sldId="262"/>
            <ac:spMk id="6" creationId="{DC430DE7-62DA-F98A-6CB9-9DB0D402CC7E}"/>
          </ac:spMkLst>
        </pc:spChg>
        <pc:spChg chg="add mod">
          <ac:chgData name="Simon Taylor" userId="c13040a27881abcb" providerId="LiveId" clId="{63C821E0-8903-41C8-A33F-624A53B7529A}" dt="2024-07-31T20:11:44.023" v="5"/>
          <ac:spMkLst>
            <pc:docMk/>
            <pc:sldMk cId="796785297" sldId="262"/>
            <ac:spMk id="7" creationId="{A1F5E20A-1C37-CF9B-D130-EEADC4B69F5E}"/>
          </ac:spMkLst>
        </pc:spChg>
        <pc:spChg chg="add mod">
          <ac:chgData name="Simon Taylor" userId="c13040a27881abcb" providerId="LiveId" clId="{63C821E0-8903-41C8-A33F-624A53B7529A}" dt="2024-07-31T20:11:47.321" v="6"/>
          <ac:spMkLst>
            <pc:docMk/>
            <pc:sldMk cId="796785297" sldId="262"/>
            <ac:spMk id="8" creationId="{A71043FE-E975-DE0B-BBFA-CDBFE8C965C4}"/>
          </ac:spMkLst>
        </pc:spChg>
      </pc:sldChg>
      <pc:sldChg chg="delSp mod delAnim modAnim modNotesTx">
        <pc:chgData name="Simon Taylor" userId="c13040a27881abcb" providerId="LiveId" clId="{63C821E0-8903-41C8-A33F-624A53B7529A}" dt="2024-07-31T21:04:42.206" v="5281" actId="20577"/>
        <pc:sldMkLst>
          <pc:docMk/>
          <pc:sldMk cId="1816345150" sldId="268"/>
        </pc:sldMkLst>
        <pc:grpChg chg="del">
          <ac:chgData name="Simon Taylor" userId="c13040a27881abcb" providerId="LiveId" clId="{63C821E0-8903-41C8-A33F-624A53B7529A}" dt="2024-07-31T20:49:48.563" v="5181" actId="478"/>
          <ac:grpSpMkLst>
            <pc:docMk/>
            <pc:sldMk cId="1816345150" sldId="268"/>
            <ac:grpSpMk id="43" creationId="{50B0FC71-5C38-C84A-034A-52F33E6D9EE0}"/>
          </ac:grpSpMkLst>
        </pc:grpChg>
      </pc:sldChg>
      <pc:sldChg chg="del">
        <pc:chgData name="Simon Taylor" userId="c13040a27881abcb" providerId="LiveId" clId="{63C821E0-8903-41C8-A33F-624A53B7529A}" dt="2024-07-31T20:53:45.799" v="5209" actId="47"/>
        <pc:sldMkLst>
          <pc:docMk/>
          <pc:sldMk cId="1672098477" sldId="275"/>
        </pc:sldMkLst>
      </pc:sldChg>
      <pc:sldChg chg="del">
        <pc:chgData name="Simon Taylor" userId="c13040a27881abcb" providerId="LiveId" clId="{63C821E0-8903-41C8-A33F-624A53B7529A}" dt="2024-07-31T20:54:16.768" v="5210" actId="47"/>
        <pc:sldMkLst>
          <pc:docMk/>
          <pc:sldMk cId="2174272592" sldId="276"/>
        </pc:sldMkLst>
      </pc:sldChg>
      <pc:sldChg chg="modAnim modNotesTx">
        <pc:chgData name="Simon Taylor" userId="c13040a27881abcb" providerId="LiveId" clId="{63C821E0-8903-41C8-A33F-624A53B7529A}" dt="2024-07-31T21:07:29.308" v="5306" actId="20577"/>
        <pc:sldMkLst>
          <pc:docMk/>
          <pc:sldMk cId="3480267395" sldId="288"/>
        </pc:sldMkLst>
      </pc:sldChg>
      <pc:sldChg chg="modAnim modNotesTx">
        <pc:chgData name="Simon Taylor" userId="c13040a27881abcb" providerId="LiveId" clId="{63C821E0-8903-41C8-A33F-624A53B7529A}" dt="2024-07-31T21:14:44.457" v="5335" actId="20577"/>
        <pc:sldMkLst>
          <pc:docMk/>
          <pc:sldMk cId="16391323" sldId="292"/>
        </pc:sldMkLst>
      </pc:sldChg>
      <pc:sldChg chg="modNotesTx">
        <pc:chgData name="Simon Taylor" userId="c13040a27881abcb" providerId="LiveId" clId="{63C821E0-8903-41C8-A33F-624A53B7529A}" dt="2024-07-31T21:15:43.051" v="5360" actId="20577"/>
        <pc:sldMkLst>
          <pc:docMk/>
          <pc:sldMk cId="3219308961" sldId="302"/>
        </pc:sldMkLst>
      </pc:sldChg>
      <pc:sldChg chg="modAnim modNotesTx">
        <pc:chgData name="Simon Taylor" userId="c13040a27881abcb" providerId="LiveId" clId="{63C821E0-8903-41C8-A33F-624A53B7529A}" dt="2024-07-31T21:22:56.741" v="5496" actId="20577"/>
        <pc:sldMkLst>
          <pc:docMk/>
          <pc:sldMk cId="3073398246" sldId="306"/>
        </pc:sldMkLst>
      </pc:sldChg>
      <pc:sldChg chg="modAnim">
        <pc:chgData name="Simon Taylor" userId="c13040a27881abcb" providerId="LiveId" clId="{63C821E0-8903-41C8-A33F-624A53B7529A}" dt="2024-07-31T20:52:13.917" v="5195"/>
        <pc:sldMkLst>
          <pc:docMk/>
          <pc:sldMk cId="2300601151" sldId="307"/>
        </pc:sldMkLst>
      </pc:sldChg>
      <pc:sldChg chg="modAnim">
        <pc:chgData name="Simon Taylor" userId="c13040a27881abcb" providerId="LiveId" clId="{63C821E0-8903-41C8-A33F-624A53B7529A}" dt="2024-07-31T20:53:06.729" v="5207"/>
        <pc:sldMkLst>
          <pc:docMk/>
          <pc:sldMk cId="1034991492" sldId="310"/>
        </pc:sldMkLst>
      </pc:sldChg>
      <pc:sldChg chg="modNotesTx">
        <pc:chgData name="Simon Taylor" userId="c13040a27881abcb" providerId="LiveId" clId="{63C821E0-8903-41C8-A33F-624A53B7529A}" dt="2024-07-31T20:46:27.021" v="5143" actId="20577"/>
        <pc:sldMkLst>
          <pc:docMk/>
          <pc:sldMk cId="3753821032" sldId="318"/>
        </pc:sldMkLst>
      </pc:sldChg>
      <pc:sldChg chg="del">
        <pc:chgData name="Simon Taylor" userId="c13040a27881abcb" providerId="LiveId" clId="{63C821E0-8903-41C8-A33F-624A53B7529A}" dt="2024-07-24T17:20:01.786" v="2" actId="2696"/>
        <pc:sldMkLst>
          <pc:docMk/>
          <pc:sldMk cId="1080417759" sldId="319"/>
        </pc:sldMkLst>
      </pc:sldChg>
      <pc:sldChg chg="modNotesTx">
        <pc:chgData name="Simon Taylor" userId="c13040a27881abcb" providerId="LiveId" clId="{63C821E0-8903-41C8-A33F-624A53B7529A}" dt="2024-07-31T20:58:16.741" v="5218" actId="20577"/>
        <pc:sldMkLst>
          <pc:docMk/>
          <pc:sldMk cId="3745760354" sldId="321"/>
        </pc:sldMkLst>
      </pc:sldChg>
      <pc:sldChg chg="modNotesTx">
        <pc:chgData name="Simon Taylor" userId="c13040a27881abcb" providerId="LiveId" clId="{63C821E0-8903-41C8-A33F-624A53B7529A}" dt="2024-07-31T20:58:41.869" v="5229" actId="20577"/>
        <pc:sldMkLst>
          <pc:docMk/>
          <pc:sldMk cId="1082186497" sldId="322"/>
        </pc:sldMkLst>
      </pc:sldChg>
      <pc:sldChg chg="del">
        <pc:chgData name="Simon Taylor" userId="c13040a27881abcb" providerId="LiveId" clId="{63C821E0-8903-41C8-A33F-624A53B7529A}" dt="2024-07-31T21:26:39.950" v="5503" actId="47"/>
        <pc:sldMkLst>
          <pc:docMk/>
          <pc:sldMk cId="1779226082" sldId="323"/>
        </pc:sldMkLst>
      </pc:sldChg>
      <pc:sldChg chg="modNotesTx">
        <pc:chgData name="Simon Taylor" userId="c13040a27881abcb" providerId="LiveId" clId="{63C821E0-8903-41C8-A33F-624A53B7529A}" dt="2024-07-31T21:02:28.426" v="5276" actId="20577"/>
        <pc:sldMkLst>
          <pc:docMk/>
          <pc:sldMk cId="968869916" sldId="327"/>
        </pc:sldMkLst>
      </pc:sldChg>
      <pc:sldChg chg="modAnim modNotesTx">
        <pc:chgData name="Simon Taylor" userId="c13040a27881abcb" providerId="LiveId" clId="{63C821E0-8903-41C8-A33F-624A53B7529A}" dt="2024-07-31T21:11:39.695" v="5332" actId="20577"/>
        <pc:sldMkLst>
          <pc:docMk/>
          <pc:sldMk cId="1959239381" sldId="332"/>
        </pc:sldMkLst>
      </pc:sldChg>
      <pc:sldChg chg="modNotesTx">
        <pc:chgData name="Simon Taylor" userId="c13040a27881abcb" providerId="LiveId" clId="{63C821E0-8903-41C8-A33F-624A53B7529A}" dt="2024-07-31T21:03:54.810" v="5280" actId="20577"/>
        <pc:sldMkLst>
          <pc:docMk/>
          <pc:sldMk cId="3151736345" sldId="345"/>
        </pc:sldMkLst>
      </pc:sldChg>
      <pc:sldChg chg="modAnim modNotesTx">
        <pc:chgData name="Simon Taylor" userId="c13040a27881abcb" providerId="LiveId" clId="{63C821E0-8903-41C8-A33F-624A53B7529A}" dt="2024-07-31T21:24:35.284" v="5501" actId="20577"/>
        <pc:sldMkLst>
          <pc:docMk/>
          <pc:sldMk cId="2980714850" sldId="346"/>
        </pc:sldMkLst>
      </pc:sldChg>
      <pc:sldChg chg="modSp mod modNotesTx">
        <pc:chgData name="Simon Taylor" userId="c13040a27881abcb" providerId="LiveId" clId="{63C821E0-8903-41C8-A33F-624A53B7529A}" dt="2024-07-31T20:55:43.187" v="5216" actId="20577"/>
        <pc:sldMkLst>
          <pc:docMk/>
          <pc:sldMk cId="3614356142" sldId="349"/>
        </pc:sldMkLst>
        <pc:spChg chg="mod">
          <ac:chgData name="Simon Taylor" userId="c13040a27881abcb" providerId="LiveId" clId="{63C821E0-8903-41C8-A33F-624A53B7529A}" dt="2024-07-31T20:54:48.594" v="5211" actId="20577"/>
          <ac:spMkLst>
            <pc:docMk/>
            <pc:sldMk cId="3614356142" sldId="349"/>
            <ac:spMk id="2" creationId="{0EDE4CC1-C261-4BF6-9C4C-A2D11A070D29}"/>
          </ac:spMkLst>
        </pc:spChg>
      </pc:sldChg>
      <pc:sldChg chg="modNotesTx">
        <pc:chgData name="Simon Taylor" userId="c13040a27881abcb" providerId="LiveId" clId="{63C821E0-8903-41C8-A33F-624A53B7529A}" dt="2024-07-31T20:50:32.799" v="5189" actId="20577"/>
        <pc:sldMkLst>
          <pc:docMk/>
          <pc:sldMk cId="2488703241" sldId="351"/>
        </pc:sldMkLst>
      </pc:sldChg>
      <pc:sldChg chg="modAnim">
        <pc:chgData name="Simon Taylor" userId="c13040a27881abcb" providerId="LiveId" clId="{63C821E0-8903-41C8-A33F-624A53B7529A}" dt="2024-07-31T20:51:15.283" v="5191"/>
        <pc:sldMkLst>
          <pc:docMk/>
          <pc:sldMk cId="2283167608" sldId="352"/>
        </pc:sldMkLst>
      </pc:sldChg>
      <pc:sldChg chg="add modNotesTx">
        <pc:chgData name="Simon Taylor" userId="c13040a27881abcb" providerId="LiveId" clId="{63C821E0-8903-41C8-A33F-624A53B7529A}" dt="2024-07-24T17:19:53.306" v="1"/>
        <pc:sldMkLst>
          <pc:docMk/>
          <pc:sldMk cId="357842491" sldId="353"/>
        </pc:sldMkLst>
      </pc:sldChg>
      <pc:sldChg chg="add modNotesTx">
        <pc:chgData name="Simon Taylor" userId="c13040a27881abcb" providerId="LiveId" clId="{63C821E0-8903-41C8-A33F-624A53B7529A}" dt="2024-07-31T20:19:12.044" v="678" actId="20577"/>
        <pc:sldMkLst>
          <pc:docMk/>
          <pc:sldMk cId="3735632551" sldId="354"/>
        </pc:sldMkLst>
      </pc:sldChg>
      <pc:sldChg chg="add modNotesTx">
        <pc:chgData name="Simon Taylor" userId="c13040a27881abcb" providerId="LiveId" clId="{63C821E0-8903-41C8-A33F-624A53B7529A}" dt="2024-07-31T20:20:44.944" v="939" actId="20577"/>
        <pc:sldMkLst>
          <pc:docMk/>
          <pc:sldMk cId="4122785278" sldId="355"/>
        </pc:sldMkLst>
      </pc:sldChg>
      <pc:sldChg chg="add modNotesTx">
        <pc:chgData name="Simon Taylor" userId="c13040a27881abcb" providerId="LiveId" clId="{63C821E0-8903-41C8-A33F-624A53B7529A}" dt="2024-07-31T20:23:50.402" v="1458" actId="20577"/>
        <pc:sldMkLst>
          <pc:docMk/>
          <pc:sldMk cId="1506981089" sldId="356"/>
        </pc:sldMkLst>
      </pc:sldChg>
      <pc:sldChg chg="add modNotesTx">
        <pc:chgData name="Simon Taylor" userId="c13040a27881abcb" providerId="LiveId" clId="{63C821E0-8903-41C8-A33F-624A53B7529A}" dt="2024-07-31T20:26:27.212" v="1894" actId="20577"/>
        <pc:sldMkLst>
          <pc:docMk/>
          <pc:sldMk cId="436648867" sldId="357"/>
        </pc:sldMkLst>
      </pc:sldChg>
      <pc:sldChg chg="modSp add modAnim modNotesTx">
        <pc:chgData name="Simon Taylor" userId="c13040a27881abcb" providerId="LiveId" clId="{63C821E0-8903-41C8-A33F-624A53B7529A}" dt="2024-07-31T20:55:21.290" v="5214" actId="20577"/>
        <pc:sldMkLst>
          <pc:docMk/>
          <pc:sldMk cId="1773850625" sldId="358"/>
        </pc:sldMkLst>
        <pc:spChg chg="mod">
          <ac:chgData name="Simon Taylor" userId="c13040a27881abcb" providerId="LiveId" clId="{63C821E0-8903-41C8-A33F-624A53B7529A}" dt="2024-07-31T20:55:18.410" v="5213" actId="20577"/>
          <ac:spMkLst>
            <pc:docMk/>
            <pc:sldMk cId="1773850625" sldId="358"/>
            <ac:spMk id="7" creationId="{38CB99D4-C43B-4BDB-A676-D509C7C71BDD}"/>
          </ac:spMkLst>
        </pc:spChg>
      </pc:sldChg>
      <pc:sldChg chg="add modNotesTx">
        <pc:chgData name="Simon Taylor" userId="c13040a27881abcb" providerId="LiveId" clId="{63C821E0-8903-41C8-A33F-624A53B7529A}" dt="2024-07-31T20:45:19.430" v="5137" actId="20577"/>
        <pc:sldMkLst>
          <pc:docMk/>
          <pc:sldMk cId="2541876531" sldId="359"/>
        </pc:sldMkLst>
      </pc:sldChg>
      <pc:sldChg chg="addSp delSp modSp add mod modClrScheme delAnim modAnim chgLayout modNotesTx">
        <pc:chgData name="Simon Taylor" userId="c13040a27881abcb" providerId="LiveId" clId="{63C821E0-8903-41C8-A33F-624A53B7529A}" dt="2024-07-31T21:01:13.798" v="5274" actId="20577"/>
        <pc:sldMkLst>
          <pc:docMk/>
          <pc:sldMk cId="640904928" sldId="360"/>
        </pc:sldMkLst>
        <pc:spChg chg="mod ord">
          <ac:chgData name="Simon Taylor" userId="c13040a27881abcb" providerId="LiveId" clId="{63C821E0-8903-41C8-A33F-624A53B7529A}" dt="2024-07-31T20:48:17.140" v="5178" actId="700"/>
          <ac:spMkLst>
            <pc:docMk/>
            <pc:sldMk cId="640904928" sldId="360"/>
            <ac:spMk id="2" creationId="{74D76406-7BE5-F54B-184F-39FEB0496EF2}"/>
          </ac:spMkLst>
        </pc:spChg>
        <pc:spChg chg="mod ord">
          <ac:chgData name="Simon Taylor" userId="c13040a27881abcb" providerId="LiveId" clId="{63C821E0-8903-41C8-A33F-624A53B7529A}" dt="2024-07-31T20:48:17.140" v="5178" actId="700"/>
          <ac:spMkLst>
            <pc:docMk/>
            <pc:sldMk cId="640904928" sldId="360"/>
            <ac:spMk id="3" creationId="{281C86C5-9F96-C087-3CFD-EF489E3FDEED}"/>
          </ac:spMkLst>
        </pc:spChg>
        <pc:spChg chg="add del mod">
          <ac:chgData name="Simon Taylor" userId="c13040a27881abcb" providerId="LiveId" clId="{63C821E0-8903-41C8-A33F-624A53B7529A}" dt="2024-07-31T20:48:17.140" v="5178" actId="700"/>
          <ac:spMkLst>
            <pc:docMk/>
            <pc:sldMk cId="640904928" sldId="360"/>
            <ac:spMk id="6" creationId="{64FB30EA-4AC8-F15E-846A-D8FE34448B8A}"/>
          </ac:spMkLst>
        </pc:spChg>
        <pc:picChg chg="del">
          <ac:chgData name="Simon Taylor" userId="c13040a27881abcb" providerId="LiveId" clId="{63C821E0-8903-41C8-A33F-624A53B7529A}" dt="2024-07-31T20:47:59.561" v="5176" actId="478"/>
          <ac:picMkLst>
            <pc:docMk/>
            <pc:sldMk cId="640904928" sldId="360"/>
            <ac:picMk id="7" creationId="{7460DB7F-2374-8650-C6BD-FA76349CF9CC}"/>
          </ac:picMkLst>
        </pc:picChg>
      </pc:sldChg>
      <pc:sldChg chg="add modAnim modNotesTx">
        <pc:chgData name="Simon Taylor" userId="c13040a27881abcb" providerId="LiveId" clId="{63C821E0-8903-41C8-A33F-624A53B7529A}" dt="2024-07-31T21:05:06.838" v="5305" actId="20577"/>
        <pc:sldMkLst>
          <pc:docMk/>
          <pc:sldMk cId="1252992757" sldId="361"/>
        </pc:sldMkLst>
      </pc:sldChg>
      <pc:sldChg chg="add modNotesTx">
        <pc:chgData name="Simon Taylor" userId="c13040a27881abcb" providerId="LiveId" clId="{63C821E0-8903-41C8-A33F-624A53B7529A}" dt="2024-07-31T21:28:48.043" v="6016" actId="20577"/>
        <pc:sldMkLst>
          <pc:docMk/>
          <pc:sldMk cId="2622963206" sldId="36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B31885-D80D-A95B-0624-21C3E2288E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51E4843F-9165-5510-8DB3-9D30D9EB36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2E17B7-CEA2-4108-A3F7-BC18A9482F15}" type="datetimeFigureOut">
              <a:rPr lang="en-GB" smtClean="0"/>
              <a:t>31/07/2024</a:t>
            </a:fld>
            <a:endParaRPr lang="en-GB" dirty="0"/>
          </a:p>
        </p:txBody>
      </p:sp>
      <p:sp>
        <p:nvSpPr>
          <p:cNvPr id="4" name="Footer Placeholder 3">
            <a:extLst>
              <a:ext uri="{FF2B5EF4-FFF2-40B4-BE49-F238E27FC236}">
                <a16:creationId xmlns:a16="http://schemas.microsoft.com/office/drawing/2014/main" id="{CEAE1BD9-60E7-09DA-3837-13CB5D2915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8CAB0701-A09D-8643-C4E4-6B18DA275D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852E5D-3505-4E3A-AD50-541026E698D0}" type="slidenum">
              <a:rPr lang="en-GB" smtClean="0"/>
              <a:t>‹#›</a:t>
            </a:fld>
            <a:endParaRPr lang="en-GB" dirty="0"/>
          </a:p>
        </p:txBody>
      </p:sp>
    </p:spTree>
    <p:extLst>
      <p:ext uri="{BB962C8B-B14F-4D97-AF65-F5344CB8AC3E}">
        <p14:creationId xmlns:p14="http://schemas.microsoft.com/office/powerpoint/2010/main" val="429446807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809FE-8A08-417E-9165-4E47BF039FEF}" type="datetimeFigureOut">
              <a:rPr lang="sv-SE" smtClean="0"/>
              <a:t>2024-07-31</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E26D2-F028-47BB-8C97-E0C7709FF86D}" type="slidenum">
              <a:rPr lang="sv-SE" smtClean="0"/>
              <a:t>‹#›</a:t>
            </a:fld>
            <a:endParaRPr lang="sv-SE"/>
          </a:p>
        </p:txBody>
      </p:sp>
    </p:spTree>
    <p:extLst>
      <p:ext uri="{BB962C8B-B14F-4D97-AF65-F5344CB8AC3E}">
        <p14:creationId xmlns:p14="http://schemas.microsoft.com/office/powerpoint/2010/main" val="46772395"/>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6E26D2-F028-47BB-8C97-E0C7709FF86D}" type="slidenum">
              <a:rPr lang="sv-SE" smtClean="0"/>
              <a:t>2</a:t>
            </a:fld>
            <a:endParaRPr lang="sv-SE"/>
          </a:p>
        </p:txBody>
      </p:sp>
    </p:spTree>
    <p:extLst>
      <p:ext uri="{BB962C8B-B14F-4D97-AF65-F5344CB8AC3E}">
        <p14:creationId xmlns:p14="http://schemas.microsoft.com/office/powerpoint/2010/main" val="14935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shader authoring, we in general can’t just use HLSL directly, as it has a number of issues at the scale that Frostbite operates at.</a:t>
            </a:r>
          </a:p>
          <a:p>
            <a:endParaRPr lang="en-US" dirty="0"/>
          </a:p>
          <a:p>
            <a:r>
              <a:rPr lang="en-US" dirty="0"/>
              <a:t>Everything in HLSL – functions, resources, etc. – is global, and no encapsulation mechanisms like private or protected are available. When used in a large codebase like Frostbite’s, this makes it difficult to make changes without the worry of breaking some other code, possibly outside of your control, that may be reusing your code.</a:t>
            </a:r>
          </a:p>
          <a:p>
            <a:endParaRPr lang="en-GB" noProof="0" dirty="0"/>
          </a:p>
          <a:p>
            <a:r>
              <a:rPr lang="en-US" dirty="0"/>
              <a:t>HLSL has a number of what I’m calling “</a:t>
            </a:r>
            <a:r>
              <a:rPr lang="en-GB" noProof="0" dirty="0"/>
              <a:t>centralised</a:t>
            </a:r>
            <a:r>
              <a:rPr lang="en-US" dirty="0"/>
              <a:t> definitions” – parts of the shader that must be defined in a single central location. For example, an efficiently-packed </a:t>
            </a:r>
            <a:r>
              <a:rPr lang="en-US" dirty="0" err="1"/>
              <a:t>cbuffer</a:t>
            </a:r>
            <a:r>
              <a:rPr lang="en-US" dirty="0"/>
              <a:t>, or vertex to pixel shader interpolators, which must be defined in the shader entry points’ function signatures. This means that any additions to these must be done in the central location, which is incompatible with extensibility.</a:t>
            </a:r>
          </a:p>
          <a:p>
            <a:endParaRPr lang="en-US" dirty="0"/>
          </a:p>
          <a:p>
            <a:r>
              <a:rPr lang="en-US" dirty="0"/>
              <a:t>There is no link between the shader itself and the code on the CPU which launches it, meaning that resources must be bound by string or register index.</a:t>
            </a:r>
          </a:p>
          <a:p>
            <a:endParaRPr lang="en-US" dirty="0"/>
          </a:p>
          <a:p>
            <a:r>
              <a:rPr lang="en-US" dirty="0"/>
              <a:t>There are no real extensibility mechanisms available.</a:t>
            </a:r>
          </a:p>
          <a:p>
            <a:endParaRPr lang="en-US" dirty="0"/>
          </a:p>
          <a:p>
            <a:r>
              <a:rPr lang="en-US" dirty="0"/>
              <a:t>The last reason we can’t use HLSL directly isn’t HLSL’s fault, and that’s the use of shader node graphs. Like them or loath them, they are an important part of a lot of game engines, including Frostbite. And HLSL obviously does not have any native mechanisms for interacting with such graphs.</a:t>
            </a:r>
          </a:p>
          <a:p>
            <a:endParaRPr lang="en-US" dirty="0"/>
          </a:p>
          <a:p>
            <a:r>
              <a:rPr lang="en-US" dirty="0"/>
              <a:t>What this all means is that most general-purpose engines usually end up having to layer some kind of HLSL generation system on top of HLSL itself to make up for these limitations.</a:t>
            </a:r>
            <a:endParaRPr lang="sv-SE" dirty="0"/>
          </a:p>
        </p:txBody>
      </p:sp>
      <p:sp>
        <p:nvSpPr>
          <p:cNvPr id="4" name="Slide Number Placeholder 3"/>
          <p:cNvSpPr>
            <a:spLocks noGrp="1"/>
          </p:cNvSpPr>
          <p:nvPr>
            <p:ph type="sldNum" sz="quarter" idx="5"/>
          </p:nvPr>
        </p:nvSpPr>
        <p:spPr/>
        <p:txBody>
          <a:bodyPr/>
          <a:lstStyle/>
          <a:p>
            <a:fld id="{A46E26D2-F028-47BB-8C97-E0C7709FF86D}" type="slidenum">
              <a:rPr lang="sv-SE" smtClean="0"/>
              <a:t>11</a:t>
            </a:fld>
            <a:endParaRPr lang="sv-SE"/>
          </a:p>
        </p:txBody>
      </p:sp>
    </p:spTree>
    <p:extLst>
      <p:ext uri="{BB962C8B-B14F-4D97-AF65-F5344CB8AC3E}">
        <p14:creationId xmlns:p14="http://schemas.microsoft.com/office/powerpoint/2010/main" val="368200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t>This includes Frostbite. Prior to writing Serac, we had a system of bespoke C++ code generation that had a number of issues.</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It had…</a:t>
            </a:r>
          </a:p>
          <a:p>
            <a:pPr marL="228600" indent="-228600">
              <a:buAutoNum type="arabicPeriod"/>
            </a:pPr>
            <a:endParaRPr lang="en-GB" dirty="0"/>
          </a:p>
          <a:p>
            <a:pPr marL="228600" indent="-228600">
              <a:buAutoNum type="arabicPeriod"/>
            </a:pPr>
            <a:r>
              <a:rPr lang="en-GB" dirty="0"/>
              <a:t>Lots of handwritten C++ code-printing-code</a:t>
            </a:r>
          </a:p>
        </p:txBody>
      </p:sp>
      <p:sp>
        <p:nvSpPr>
          <p:cNvPr id="4" name="Slide Number Placeholder 3"/>
          <p:cNvSpPr>
            <a:spLocks noGrp="1"/>
          </p:cNvSpPr>
          <p:nvPr>
            <p:ph type="sldNum" sz="quarter" idx="5"/>
          </p:nvPr>
        </p:nvSpPr>
        <p:spPr/>
        <p:txBody>
          <a:bodyPr/>
          <a:lstStyle/>
          <a:p>
            <a:fld id="{A46E26D2-F028-47BB-8C97-E0C7709FF86D}" type="slidenum">
              <a:rPr lang="sv-SE" smtClean="0"/>
              <a:t>12</a:t>
            </a:fld>
            <a:endParaRPr lang="sv-SE"/>
          </a:p>
        </p:txBody>
      </p:sp>
    </p:spTree>
    <p:extLst>
      <p:ext uri="{BB962C8B-B14F-4D97-AF65-F5344CB8AC3E}">
        <p14:creationId xmlns:p14="http://schemas.microsoft.com/office/powerpoint/2010/main" val="424788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startAt="2"/>
            </a:pPr>
            <a:r>
              <a:rPr lang="en-GB" dirty="0"/>
              <a:t>Endless ifs and switches, hardcoded </a:t>
            </a:r>
            <a:r>
              <a:rPr lang="en-GB" dirty="0" err="1"/>
              <a:t>enums</a:t>
            </a:r>
            <a:r>
              <a:rPr lang="en-GB" dirty="0"/>
              <a:t> controlling everything, etc. This is not glue code either, this is part of skinning calculations.</a:t>
            </a:r>
          </a:p>
          <a:p>
            <a:pPr marL="228600" indent="-228600">
              <a:buAutoNum type="arabicPeriod" startAt="2"/>
            </a:pPr>
            <a:endParaRPr lang="en-GB" dirty="0"/>
          </a:p>
          <a:p>
            <a:r>
              <a:rPr lang="en-US" sz="4000" dirty="0"/>
              <a:t>This system possessed a number of obvious problems:</a:t>
            </a:r>
          </a:p>
          <a:p>
            <a:pPr marL="252000" indent="-252000">
              <a:buFont typeface="Arial" panose="020B0604020202020204" pitchFamily="34" charset="0"/>
              <a:buChar char="•"/>
            </a:pPr>
            <a:r>
              <a:rPr lang="en-GB" sz="4000" dirty="0"/>
              <a:t>Very hard to see what’s going on and what the shader generated by the C++ code would look like, thus making it very hard to understand and maintain.</a:t>
            </a:r>
            <a:endParaRPr lang="en-US" sz="4000" dirty="0"/>
          </a:p>
          <a:p>
            <a:pPr marL="252000" indent="-252000">
              <a:buFont typeface="Arial" panose="020B0604020202020204" pitchFamily="34" charset="0"/>
              <a:buChar char="•"/>
            </a:pPr>
            <a:r>
              <a:rPr lang="en-US" sz="3200" dirty="0"/>
              <a:t>The iteration times were very poor, owing to one having to close everything down, rebuild the C++ code, recompile all the shaders and then re-launch the game to see the result of any change that you made.</a:t>
            </a:r>
          </a:p>
          <a:p>
            <a:pPr marL="252000" indent="-252000">
              <a:buFont typeface="Arial" panose="020B0604020202020204" pitchFamily="34" charset="0"/>
              <a:buChar char="•"/>
            </a:pPr>
            <a:r>
              <a:rPr lang="en-US" sz="3200" dirty="0"/>
              <a:t>The system had very limited extensibility, owing to the use of for example hardcoded </a:t>
            </a:r>
            <a:r>
              <a:rPr lang="en-US" sz="3200" dirty="0" err="1"/>
              <a:t>enums</a:t>
            </a:r>
            <a:r>
              <a:rPr lang="en-US" sz="3200" dirty="0"/>
              <a:t>.</a:t>
            </a:r>
          </a:p>
          <a:p>
            <a:pPr marL="252000" indent="-252000">
              <a:buFont typeface="Arial" panose="020B0604020202020204" pitchFamily="34" charset="0"/>
              <a:buChar char="•"/>
            </a:pPr>
            <a:endParaRPr lang="en-US" sz="3200" dirty="0"/>
          </a:p>
          <a:p>
            <a:pPr marL="0" indent="0">
              <a:buFont typeface="Arial" panose="020B0604020202020204" pitchFamily="34" charset="0"/>
              <a:buNone/>
            </a:pPr>
            <a:r>
              <a:rPr lang="en-US" sz="3200" dirty="0"/>
              <a:t>So we were largely unhappy with this system, which had grown organically over time with ever increasing complexity, and was reaching a point where it was no longer sustainable.</a:t>
            </a:r>
            <a:endParaRPr lang="en-GB" dirty="0"/>
          </a:p>
        </p:txBody>
      </p:sp>
      <p:sp>
        <p:nvSpPr>
          <p:cNvPr id="4" name="Slide Number Placeholder 3"/>
          <p:cNvSpPr>
            <a:spLocks noGrp="1"/>
          </p:cNvSpPr>
          <p:nvPr>
            <p:ph type="sldNum" sz="quarter" idx="5"/>
          </p:nvPr>
        </p:nvSpPr>
        <p:spPr/>
        <p:txBody>
          <a:bodyPr/>
          <a:lstStyle/>
          <a:p>
            <a:fld id="{A46E26D2-F028-47BB-8C97-E0C7709FF86D}" type="slidenum">
              <a:rPr lang="sv-SE" smtClean="0"/>
              <a:t>13</a:t>
            </a:fld>
            <a:endParaRPr lang="sv-SE"/>
          </a:p>
        </p:txBody>
      </p:sp>
    </p:spTree>
    <p:extLst>
      <p:ext uri="{BB962C8B-B14F-4D97-AF65-F5344CB8AC3E}">
        <p14:creationId xmlns:p14="http://schemas.microsoft.com/office/powerpoint/2010/main" val="1489627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came across a couple of other projects that inspired us, and pointed towards a better way of doing things.</a:t>
            </a:r>
          </a:p>
          <a:p>
            <a:endParaRPr lang="en-US" dirty="0"/>
          </a:p>
          <a:p>
            <a:r>
              <a:rPr lang="en-US" dirty="0"/>
              <a:t>The first of these was “Spire”, presented in the SIGGRAPH 2016 paper </a:t>
            </a:r>
            <a:r>
              <a:rPr lang="en-US" b="0" dirty="0"/>
              <a:t>“</a:t>
            </a:r>
            <a:r>
              <a:rPr lang="en-GB" b="0" i="0" dirty="0">
                <a:solidFill>
                  <a:srgbClr val="000000"/>
                </a:solidFill>
                <a:effectLst/>
                <a:latin typeface="Roboto Condensed" panose="020F0502020204030204" pitchFamily="2" charset="0"/>
              </a:rPr>
              <a:t>A System for Rapid Exploration of Shader Optimization Choices</a:t>
            </a:r>
            <a:r>
              <a:rPr lang="en-US" b="0" i="0" dirty="0">
                <a:solidFill>
                  <a:srgbClr val="000000"/>
                </a:solidFill>
                <a:effectLst/>
                <a:latin typeface="Roboto Condensed" panose="020F0502020204030204" pitchFamily="2" charset="0"/>
              </a:rPr>
              <a:t>” by Yong He et al [1].</a:t>
            </a:r>
          </a:p>
          <a:p>
            <a:endParaRPr lang="en-US" b="0" i="0" dirty="0">
              <a:solidFill>
                <a:srgbClr val="000000"/>
              </a:solidFill>
              <a:effectLst/>
              <a:latin typeface="Roboto Condensed" panose="020F0502020204030204" pitchFamily="2" charset="0"/>
            </a:endParaRPr>
          </a:p>
          <a:p>
            <a:r>
              <a:rPr lang="en-US" b="0" i="0" dirty="0">
                <a:solidFill>
                  <a:srgbClr val="000000"/>
                </a:solidFill>
                <a:effectLst/>
                <a:latin typeface="Roboto Condensed" panose="020F0502020204030204" pitchFamily="2" charset="0"/>
              </a:rPr>
              <a:t>Spire is a new shader language, but rather than having explicit entry points for individual shader stages, instead defines the full pipeline together, declaratively saying </a:t>
            </a:r>
            <a:r>
              <a:rPr lang="en-US" b="0" i="1" dirty="0">
                <a:solidFill>
                  <a:srgbClr val="000000"/>
                </a:solidFill>
                <a:effectLst/>
                <a:latin typeface="Roboto Condensed" panose="020F0502020204030204" pitchFamily="2" charset="0"/>
              </a:rPr>
              <a:t>what</a:t>
            </a:r>
            <a:r>
              <a:rPr lang="en-US" b="0" i="0" dirty="0">
                <a:solidFill>
                  <a:srgbClr val="000000"/>
                </a:solidFill>
                <a:effectLst/>
                <a:latin typeface="Roboto Condensed" panose="020F0502020204030204" pitchFamily="2" charset="0"/>
              </a:rPr>
              <a:t> the shader produces, rather than </a:t>
            </a:r>
            <a:r>
              <a:rPr lang="en-US" b="0" i="1" dirty="0">
                <a:solidFill>
                  <a:srgbClr val="000000"/>
                </a:solidFill>
                <a:effectLst/>
                <a:latin typeface="Roboto Condensed" panose="020F0502020204030204" pitchFamily="2" charset="0"/>
              </a:rPr>
              <a:t>how</a:t>
            </a:r>
            <a:r>
              <a:rPr lang="en-US" b="0" i="0" dirty="0">
                <a:solidFill>
                  <a:srgbClr val="000000"/>
                </a:solidFill>
                <a:effectLst/>
                <a:latin typeface="Roboto Condensed" panose="020F0502020204030204" pitchFamily="2" charset="0"/>
              </a:rPr>
              <a:t> it produces it.</a:t>
            </a:r>
            <a:endParaRPr lang="en-US" dirty="0"/>
          </a:p>
        </p:txBody>
      </p:sp>
      <p:sp>
        <p:nvSpPr>
          <p:cNvPr id="4" name="Slide Number Placeholder 3"/>
          <p:cNvSpPr>
            <a:spLocks noGrp="1"/>
          </p:cNvSpPr>
          <p:nvPr>
            <p:ph type="sldNum" sz="quarter" idx="5"/>
          </p:nvPr>
        </p:nvSpPr>
        <p:spPr/>
        <p:txBody>
          <a:bodyPr/>
          <a:lstStyle/>
          <a:p>
            <a:fld id="{A46E26D2-F028-47BB-8C97-E0C7709FF86D}" type="slidenum">
              <a:rPr lang="sv-SE" smtClean="0"/>
              <a:t>14</a:t>
            </a:fld>
            <a:endParaRPr lang="sv-SE"/>
          </a:p>
        </p:txBody>
      </p:sp>
    </p:spTree>
    <p:extLst>
      <p:ext uri="{BB962C8B-B14F-4D97-AF65-F5344CB8AC3E}">
        <p14:creationId xmlns:p14="http://schemas.microsoft.com/office/powerpoint/2010/main" val="3305548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Spire also has a system of “interfaces”, which allows parts of the shader to be swapped in and out as desired. This is presented in the paper as a way to do performance tuning, but it could also be used as a general extensibility mechanism.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problem with Spire is that Frostbite has 180,000 lines of HLSL code, and porting to Spire would require them all to be rewritten. However, this issue is addressed by our second source of inspiration…</a:t>
            </a:r>
          </a:p>
        </p:txBody>
      </p:sp>
      <p:sp>
        <p:nvSpPr>
          <p:cNvPr id="4" name="Slide Number Placeholder 3"/>
          <p:cNvSpPr>
            <a:spLocks noGrp="1"/>
          </p:cNvSpPr>
          <p:nvPr>
            <p:ph type="sldNum" sz="quarter" idx="5"/>
          </p:nvPr>
        </p:nvSpPr>
        <p:spPr/>
        <p:txBody>
          <a:bodyPr/>
          <a:lstStyle/>
          <a:p>
            <a:fld id="{A46E26D2-F028-47BB-8C97-E0C7709FF86D}" type="slidenum">
              <a:rPr lang="sv-SE" smtClean="0"/>
              <a:t>15</a:t>
            </a:fld>
            <a:endParaRPr lang="sv-SE"/>
          </a:p>
        </p:txBody>
      </p:sp>
    </p:spTree>
    <p:extLst>
      <p:ext uri="{BB962C8B-B14F-4D97-AF65-F5344CB8AC3E}">
        <p14:creationId xmlns:p14="http://schemas.microsoft.com/office/powerpoint/2010/main" val="786932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inspiration was Bungie’s “TFX” system, as presented at GDC 2017 [2]. This is also a new shader language, but it keeps the executable code as pure HLSL, with the TFX language “wrapping” that code. This was a very attractive idea to us, as it would allow us to keep the majority of our existing HLSL code.</a:t>
            </a:r>
          </a:p>
          <a:p>
            <a:endParaRPr lang="en-US" dirty="0"/>
          </a:p>
          <a:p>
            <a:r>
              <a:rPr lang="en-US" dirty="0"/>
              <a:t>TFX also has an interface system similar to Spire’s.</a:t>
            </a:r>
          </a:p>
        </p:txBody>
      </p:sp>
      <p:sp>
        <p:nvSpPr>
          <p:cNvPr id="4" name="Slide Number Placeholder 3"/>
          <p:cNvSpPr>
            <a:spLocks noGrp="1"/>
          </p:cNvSpPr>
          <p:nvPr>
            <p:ph type="sldNum" sz="quarter" idx="5"/>
          </p:nvPr>
        </p:nvSpPr>
        <p:spPr/>
        <p:txBody>
          <a:bodyPr/>
          <a:lstStyle/>
          <a:p>
            <a:fld id="{A46E26D2-F028-47BB-8C97-E0C7709FF86D}" type="slidenum">
              <a:rPr lang="sv-SE" smtClean="0"/>
              <a:t>16</a:t>
            </a:fld>
            <a:endParaRPr lang="sv-SE"/>
          </a:p>
        </p:txBody>
      </p:sp>
    </p:spTree>
    <p:extLst>
      <p:ext uri="{BB962C8B-B14F-4D97-AF65-F5344CB8AC3E}">
        <p14:creationId xmlns:p14="http://schemas.microsoft.com/office/powerpoint/2010/main" val="2901673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So, at the start of 2018 we started work on what became Serac, with the goal of taking the best bits of Spire and TFX.</a:t>
            </a: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(Aside: Frostbite tradition to name things after ice things, and a Serac is a giant, dangerous ice monolith, which seemed like an appropriate name for a software system </a:t>
            </a:r>
            <a:r>
              <a:rPr lang="en-US" dirty="0">
                <a:sym typeface="Wingdings" panose="05000000000000000000" pitchFamily="2" charset="2"/>
              </a:rPr>
              <a:t>).</a:t>
            </a:r>
            <a:endParaRPr lang="en-US" dirty="0"/>
          </a:p>
          <a:p>
            <a:endParaRPr lang="en-GB" dirty="0"/>
          </a:p>
        </p:txBody>
      </p:sp>
      <p:sp>
        <p:nvSpPr>
          <p:cNvPr id="4" name="Slide Number Placeholder 3"/>
          <p:cNvSpPr>
            <a:spLocks noGrp="1"/>
          </p:cNvSpPr>
          <p:nvPr>
            <p:ph type="sldNum" sz="quarter" idx="5"/>
          </p:nvPr>
        </p:nvSpPr>
        <p:spPr/>
        <p:txBody>
          <a:bodyPr/>
          <a:lstStyle/>
          <a:p>
            <a:fld id="{A46E26D2-F028-47BB-8C97-E0C7709FF86D}" type="slidenum">
              <a:rPr lang="sv-SE" smtClean="0"/>
              <a:t>17</a:t>
            </a:fld>
            <a:endParaRPr lang="sv-SE"/>
          </a:p>
        </p:txBody>
      </p:sp>
    </p:spTree>
    <p:extLst>
      <p:ext uri="{BB962C8B-B14F-4D97-AF65-F5344CB8AC3E}">
        <p14:creationId xmlns:p14="http://schemas.microsoft.com/office/powerpoint/2010/main" val="3155404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is a simple example of what Serac looks like.</a:t>
            </a:r>
          </a:p>
        </p:txBody>
      </p:sp>
      <p:sp>
        <p:nvSpPr>
          <p:cNvPr id="4" name="Slide Number Placeholder 3"/>
          <p:cNvSpPr>
            <a:spLocks noGrp="1"/>
          </p:cNvSpPr>
          <p:nvPr>
            <p:ph type="sldNum" sz="quarter" idx="5"/>
          </p:nvPr>
        </p:nvSpPr>
        <p:spPr/>
        <p:txBody>
          <a:bodyPr/>
          <a:lstStyle/>
          <a:p>
            <a:fld id="{A46E26D2-F028-47BB-8C97-E0C7709FF86D}" type="slidenum">
              <a:rPr lang="sv-SE" smtClean="0"/>
              <a:t>18</a:t>
            </a:fld>
            <a:endParaRPr lang="sv-SE"/>
          </a:p>
        </p:txBody>
      </p:sp>
    </p:spTree>
    <p:extLst>
      <p:ext uri="{BB962C8B-B14F-4D97-AF65-F5344CB8AC3E}">
        <p14:creationId xmlns:p14="http://schemas.microsoft.com/office/powerpoint/2010/main" val="401533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At the top level we have ”components,” which are where all the code lives.</a:t>
            </a:r>
          </a:p>
        </p:txBody>
      </p:sp>
      <p:sp>
        <p:nvSpPr>
          <p:cNvPr id="4" name="Slide Number Placeholder 3"/>
          <p:cNvSpPr>
            <a:spLocks noGrp="1"/>
          </p:cNvSpPr>
          <p:nvPr>
            <p:ph type="sldNum" sz="quarter" idx="5"/>
          </p:nvPr>
        </p:nvSpPr>
        <p:spPr/>
        <p:txBody>
          <a:bodyPr/>
          <a:lstStyle/>
          <a:p>
            <a:fld id="{A46E26D2-F028-47BB-8C97-E0C7709FF86D}" type="slidenum">
              <a:rPr lang="sv-SE" smtClean="0"/>
              <a:t>19</a:t>
            </a:fld>
            <a:endParaRPr lang="sv-SE"/>
          </a:p>
        </p:txBody>
      </p:sp>
    </p:spTree>
    <p:extLst>
      <p:ext uri="{BB962C8B-B14F-4D97-AF65-F5344CB8AC3E}">
        <p14:creationId xmlns:p14="http://schemas.microsoft.com/office/powerpoint/2010/main" val="404247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Components contain blocks of pure HLSL code, which is used to define the component’s member functions.</a:t>
            </a:r>
          </a:p>
        </p:txBody>
      </p:sp>
      <p:sp>
        <p:nvSpPr>
          <p:cNvPr id="4" name="Slide Number Placeholder 3"/>
          <p:cNvSpPr>
            <a:spLocks noGrp="1"/>
          </p:cNvSpPr>
          <p:nvPr>
            <p:ph type="sldNum" sz="quarter" idx="5"/>
          </p:nvPr>
        </p:nvSpPr>
        <p:spPr/>
        <p:txBody>
          <a:bodyPr/>
          <a:lstStyle/>
          <a:p>
            <a:fld id="{A46E26D2-F028-47BB-8C97-E0C7709FF86D}" type="slidenum">
              <a:rPr lang="sv-SE" smtClean="0"/>
              <a:t>20</a:t>
            </a:fld>
            <a:endParaRPr lang="sv-SE"/>
          </a:p>
        </p:txBody>
      </p:sp>
    </p:spTree>
    <p:extLst>
      <p:ext uri="{BB962C8B-B14F-4D97-AF65-F5344CB8AC3E}">
        <p14:creationId xmlns:p14="http://schemas.microsoft.com/office/powerpoint/2010/main" val="176813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work on Frostbite, which is EA’s internal engine used for our AAA games. What this means in practice, is that it gets used in a large variety of different scenarios and use cases. For example…</a:t>
            </a:r>
          </a:p>
        </p:txBody>
      </p:sp>
      <p:sp>
        <p:nvSpPr>
          <p:cNvPr id="4" name="Slide Number Placeholder 3"/>
          <p:cNvSpPr>
            <a:spLocks noGrp="1"/>
          </p:cNvSpPr>
          <p:nvPr>
            <p:ph type="sldNum" sz="quarter" idx="5"/>
          </p:nvPr>
        </p:nvSpPr>
        <p:spPr/>
        <p:txBody>
          <a:bodyPr/>
          <a:lstStyle/>
          <a:p>
            <a:fld id="{A46E26D2-F028-47BB-8C97-E0C7709FF86D}" type="slidenum">
              <a:rPr lang="sv-SE" smtClean="0"/>
              <a:t>3</a:t>
            </a:fld>
            <a:endParaRPr lang="sv-SE"/>
          </a:p>
        </p:txBody>
      </p:sp>
    </p:spTree>
    <p:extLst>
      <p:ext uri="{BB962C8B-B14F-4D97-AF65-F5344CB8AC3E}">
        <p14:creationId xmlns:p14="http://schemas.microsoft.com/office/powerpoint/2010/main" val="237502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Components can reference other components, like the “</a:t>
            </a:r>
            <a:r>
              <a:rPr lang="en-US" dirty="0" err="1"/>
              <a:t>UVSource</a:t>
            </a:r>
            <a:r>
              <a:rPr lang="en-US" dirty="0"/>
              <a:t>” component in this example.</a:t>
            </a:r>
            <a:endParaRPr lang="sv-SE" dirty="0"/>
          </a:p>
        </p:txBody>
      </p:sp>
      <p:sp>
        <p:nvSpPr>
          <p:cNvPr id="4" name="Slide Number Placeholder 3"/>
          <p:cNvSpPr>
            <a:spLocks noGrp="1"/>
          </p:cNvSpPr>
          <p:nvPr>
            <p:ph type="sldNum" sz="quarter" idx="5"/>
          </p:nvPr>
        </p:nvSpPr>
        <p:spPr/>
        <p:txBody>
          <a:bodyPr/>
          <a:lstStyle/>
          <a:p>
            <a:fld id="{A46E26D2-F028-47BB-8C97-E0C7709FF86D}" type="slidenum">
              <a:rPr lang="sv-SE" smtClean="0"/>
              <a:t>21</a:t>
            </a:fld>
            <a:endParaRPr lang="sv-SE"/>
          </a:p>
        </p:txBody>
      </p:sp>
    </p:spTree>
    <p:extLst>
      <p:ext uri="{BB962C8B-B14F-4D97-AF65-F5344CB8AC3E}">
        <p14:creationId xmlns:p14="http://schemas.microsoft.com/office/powerpoint/2010/main" val="2903463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Components can also contain ”externs,” which allow data to be imported from an external source. In this example that is a texture.</a:t>
            </a:r>
          </a:p>
        </p:txBody>
      </p:sp>
      <p:sp>
        <p:nvSpPr>
          <p:cNvPr id="4" name="Slide Number Placeholder 3"/>
          <p:cNvSpPr>
            <a:spLocks noGrp="1"/>
          </p:cNvSpPr>
          <p:nvPr>
            <p:ph type="sldNum" sz="quarter" idx="5"/>
          </p:nvPr>
        </p:nvSpPr>
        <p:spPr/>
        <p:txBody>
          <a:bodyPr/>
          <a:lstStyle/>
          <a:p>
            <a:fld id="{A46E26D2-F028-47BB-8C97-E0C7709FF86D}" type="slidenum">
              <a:rPr lang="sv-SE" smtClean="0"/>
              <a:t>22</a:t>
            </a:fld>
            <a:endParaRPr lang="sv-SE"/>
          </a:p>
        </p:txBody>
      </p:sp>
    </p:spTree>
    <p:extLst>
      <p:ext uri="{BB962C8B-B14F-4D97-AF65-F5344CB8AC3E}">
        <p14:creationId xmlns:p14="http://schemas.microsoft.com/office/powerpoint/2010/main" val="193274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HLSL code can then reference the components and externs like they were member variables. So it can load from the texture, and call functions on the referenced component.</a:t>
            </a:r>
          </a:p>
        </p:txBody>
      </p:sp>
      <p:sp>
        <p:nvSpPr>
          <p:cNvPr id="4" name="Slide Number Placeholder 3"/>
          <p:cNvSpPr>
            <a:spLocks noGrp="1"/>
          </p:cNvSpPr>
          <p:nvPr>
            <p:ph type="sldNum" sz="quarter" idx="5"/>
          </p:nvPr>
        </p:nvSpPr>
        <p:spPr/>
        <p:txBody>
          <a:bodyPr/>
          <a:lstStyle/>
          <a:p>
            <a:fld id="{A46E26D2-F028-47BB-8C97-E0C7709FF86D}" type="slidenum">
              <a:rPr lang="sv-SE" smtClean="0"/>
              <a:t>23</a:t>
            </a:fld>
            <a:endParaRPr lang="sv-SE"/>
          </a:p>
        </p:txBody>
      </p:sp>
    </p:spTree>
    <p:extLst>
      <p:ext uri="{BB962C8B-B14F-4D97-AF65-F5344CB8AC3E}">
        <p14:creationId xmlns:p14="http://schemas.microsoft.com/office/powerpoint/2010/main" val="1449914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Serac also has ”techniques,” which define a complete shader.</a:t>
            </a:r>
          </a:p>
        </p:txBody>
      </p:sp>
      <p:sp>
        <p:nvSpPr>
          <p:cNvPr id="4" name="Slide Number Placeholder 3"/>
          <p:cNvSpPr>
            <a:spLocks noGrp="1"/>
          </p:cNvSpPr>
          <p:nvPr>
            <p:ph type="sldNum" sz="quarter" idx="5"/>
          </p:nvPr>
        </p:nvSpPr>
        <p:spPr/>
        <p:txBody>
          <a:bodyPr/>
          <a:lstStyle/>
          <a:p>
            <a:fld id="{A46E26D2-F028-47BB-8C97-E0C7709FF86D}" type="slidenum">
              <a:rPr lang="sv-SE" smtClean="0"/>
              <a:t>24</a:t>
            </a:fld>
            <a:endParaRPr lang="sv-SE"/>
          </a:p>
        </p:txBody>
      </p:sp>
    </p:spTree>
    <p:extLst>
      <p:ext uri="{BB962C8B-B14F-4D97-AF65-F5344CB8AC3E}">
        <p14:creationId xmlns:p14="http://schemas.microsoft.com/office/powerpoint/2010/main" val="196700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Like Spire, rather than defining explicit entry points, we instead have ”exports,” which allow us to declare the outputs of the shader.</a:t>
            </a:r>
          </a:p>
        </p:txBody>
      </p:sp>
      <p:sp>
        <p:nvSpPr>
          <p:cNvPr id="4" name="Slide Number Placeholder 3"/>
          <p:cNvSpPr>
            <a:spLocks noGrp="1"/>
          </p:cNvSpPr>
          <p:nvPr>
            <p:ph type="sldNum" sz="quarter" idx="5"/>
          </p:nvPr>
        </p:nvSpPr>
        <p:spPr/>
        <p:txBody>
          <a:bodyPr/>
          <a:lstStyle/>
          <a:p>
            <a:fld id="{A46E26D2-F028-47BB-8C97-E0C7709FF86D}" type="slidenum">
              <a:rPr lang="sv-SE" smtClean="0"/>
              <a:t>25</a:t>
            </a:fld>
            <a:endParaRPr lang="sv-SE"/>
          </a:p>
        </p:txBody>
      </p:sp>
    </p:spTree>
    <p:extLst>
      <p:ext uri="{BB962C8B-B14F-4D97-AF65-F5344CB8AC3E}">
        <p14:creationId xmlns:p14="http://schemas.microsoft.com/office/powerpoint/2010/main" val="207808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if we don’t have explicit shader entry points, how do we generate a shader? Serac is not a direct source-source translation, instead we first put everything a DAG (directed acyclic graph).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Conceptually the construction of the graph is fairly straightforward. We start on the far left with the exports as defined by the technique. Each component they reference become nodes, then component those components reference, etc. Then finally the externs act as inputs, on the far left in this image.</a:t>
            </a:r>
          </a:p>
        </p:txBody>
      </p:sp>
      <p:sp>
        <p:nvSpPr>
          <p:cNvPr id="4" name="Slide Number Placeholder 3"/>
          <p:cNvSpPr>
            <a:spLocks noGrp="1"/>
          </p:cNvSpPr>
          <p:nvPr>
            <p:ph type="sldNum" sz="quarter" idx="5"/>
          </p:nvPr>
        </p:nvSpPr>
        <p:spPr/>
        <p:txBody>
          <a:bodyPr/>
          <a:lstStyle/>
          <a:p>
            <a:fld id="{A46E26D2-F028-47BB-8C97-E0C7709FF86D}" type="slidenum">
              <a:rPr lang="sv-SE" smtClean="0"/>
              <a:t>26</a:t>
            </a:fld>
            <a:endParaRPr lang="sv-SE"/>
          </a:p>
        </p:txBody>
      </p:sp>
    </p:spTree>
    <p:extLst>
      <p:ext uri="{BB962C8B-B14F-4D97-AF65-F5344CB8AC3E}">
        <p14:creationId xmlns:p14="http://schemas.microsoft.com/office/powerpoint/2010/main" val="16744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Then, to determine what goes into which shader stage, we partition the graph into what we call “domains” (these are identical in concept to what Spire calls “Worlds”). There are domains for pixel shader, vertex shader, etc., seeded by the domain specified by the export.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Once everything has a domain, we can walk the graph and generate code for each stage as we go.</a:t>
            </a:r>
            <a:endParaRPr lang="sv-SE" dirty="0"/>
          </a:p>
        </p:txBody>
      </p:sp>
      <p:sp>
        <p:nvSpPr>
          <p:cNvPr id="4" name="Slide Number Placeholder 3"/>
          <p:cNvSpPr>
            <a:spLocks noGrp="1"/>
          </p:cNvSpPr>
          <p:nvPr>
            <p:ph type="sldNum" sz="quarter" idx="5"/>
          </p:nvPr>
        </p:nvSpPr>
        <p:spPr/>
        <p:txBody>
          <a:bodyPr/>
          <a:lstStyle/>
          <a:p>
            <a:fld id="{A46E26D2-F028-47BB-8C97-E0C7709FF86D}" type="slidenum">
              <a:rPr lang="sv-SE" smtClean="0"/>
              <a:t>27</a:t>
            </a:fld>
            <a:endParaRPr lang="sv-SE"/>
          </a:p>
        </p:txBody>
      </p:sp>
    </p:spTree>
    <p:extLst>
      <p:ext uri="{BB962C8B-B14F-4D97-AF65-F5344CB8AC3E}">
        <p14:creationId xmlns:p14="http://schemas.microsoft.com/office/powerpoint/2010/main" val="3354245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One additional important detail is that we need to know what functions a component declares, for various reasons. However, those functions are only declared in the HLSL code, so we need to parse that HLSL. To do this we did not want to write and maintain our own HLSL parser, as it would quickly become out-of-date when Microsoft added features to the language.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So instead we use the open-source DirectX Shader Compiler (DXC) libraries. But rather than calling the standard compiler API, we link against the low-level clang API, which allows us to parse the source into an AST, and then extract all the information we need from there.</a:t>
            </a:r>
          </a:p>
        </p:txBody>
      </p:sp>
      <p:sp>
        <p:nvSpPr>
          <p:cNvPr id="4" name="Slide Number Placeholder 3"/>
          <p:cNvSpPr>
            <a:spLocks noGrp="1"/>
          </p:cNvSpPr>
          <p:nvPr>
            <p:ph type="sldNum" sz="quarter" idx="5"/>
          </p:nvPr>
        </p:nvSpPr>
        <p:spPr/>
        <p:txBody>
          <a:bodyPr/>
          <a:lstStyle/>
          <a:p>
            <a:fld id="{161A30A1-A18C-4627-A752-A9C779D6AEFE}" type="slidenum">
              <a:rPr lang="en-GB" smtClean="0"/>
              <a:t>28</a:t>
            </a:fld>
            <a:endParaRPr lang="en-GB"/>
          </a:p>
        </p:txBody>
      </p:sp>
    </p:spTree>
    <p:extLst>
      <p:ext uri="{BB962C8B-B14F-4D97-AF65-F5344CB8AC3E}">
        <p14:creationId xmlns:p14="http://schemas.microsoft.com/office/powerpoint/2010/main" val="872359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up is probably Serac’s most important feature, that of “component replacement.”</a:t>
            </a:r>
          </a:p>
          <a:p>
            <a:endParaRPr lang="en-GB" dirty="0"/>
          </a:p>
          <a:p>
            <a:pPr marL="0" marR="0" lvl="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We start with an interface, which as you’d expect, is just a component without an implementation. In this example we have “</a:t>
            </a:r>
            <a:r>
              <a:rPr lang="en-GB" dirty="0" err="1"/>
              <a:t>IPosition</a:t>
            </a:r>
            <a:r>
              <a:rPr lang="en-GB" dirty="0"/>
              <a:t>” which represent a simple way to access the position of a vertex in whatever it is we’re drawing.</a:t>
            </a:r>
          </a:p>
          <a:p>
            <a:pPr marL="0" marR="0" lvl="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We can then implement that interface using a component. In this case we have “</a:t>
            </a:r>
            <a:r>
              <a:rPr lang="en-GB" dirty="0" err="1"/>
              <a:t>MeshPosition</a:t>
            </a:r>
            <a:r>
              <a:rPr lang="en-GB" dirty="0"/>
              <a:t>”, which simply gets the position from a vertex stream. But we could also have a </a:t>
            </a:r>
            <a:r>
              <a:rPr lang="en-GB" dirty="0" err="1"/>
              <a:t>TerrainPosition</a:t>
            </a:r>
            <a:r>
              <a:rPr lang="en-GB" dirty="0"/>
              <a:t>, which maybe uses a heightmap, or a </a:t>
            </a:r>
            <a:r>
              <a:rPr lang="en-GB" dirty="0" err="1"/>
              <a:t>ParticlePosition</a:t>
            </a:r>
            <a:r>
              <a:rPr lang="en-GB" dirty="0"/>
              <a:t>, etc.</a:t>
            </a:r>
          </a:p>
        </p:txBody>
      </p:sp>
      <p:sp>
        <p:nvSpPr>
          <p:cNvPr id="4" name="Slide Number Placeholder 3"/>
          <p:cNvSpPr>
            <a:spLocks noGrp="1"/>
          </p:cNvSpPr>
          <p:nvPr>
            <p:ph type="sldNum" sz="quarter" idx="5"/>
          </p:nvPr>
        </p:nvSpPr>
        <p:spPr/>
        <p:txBody>
          <a:bodyPr/>
          <a:lstStyle/>
          <a:p>
            <a:fld id="{A46E26D2-F028-47BB-8C97-E0C7709FF86D}" type="slidenum">
              <a:rPr lang="sv-SE" smtClean="0"/>
              <a:t>29</a:t>
            </a:fld>
            <a:endParaRPr lang="sv-SE"/>
          </a:p>
        </p:txBody>
      </p:sp>
    </p:spTree>
    <p:extLst>
      <p:ext uri="{BB962C8B-B14F-4D97-AF65-F5344CB8AC3E}">
        <p14:creationId xmlns:p14="http://schemas.microsoft.com/office/powerpoint/2010/main" val="4017568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need to access the vertex position, we simply reference the base interface, </a:t>
            </a:r>
            <a:r>
              <a:rPr lang="en-GB" dirty="0" err="1"/>
              <a:t>IPosition</a:t>
            </a:r>
            <a:r>
              <a:rPr lang="en-GB" dirty="0"/>
              <a:t>, and call functions on it. The user doesn’t need to worry about if the shader is for a mesh, a terrain, a particle, etc., it just knows that the position is available.</a:t>
            </a:r>
          </a:p>
        </p:txBody>
      </p:sp>
      <p:sp>
        <p:nvSpPr>
          <p:cNvPr id="4" name="Slide Number Placeholder 3"/>
          <p:cNvSpPr>
            <a:spLocks noGrp="1"/>
          </p:cNvSpPr>
          <p:nvPr>
            <p:ph type="sldNum" sz="quarter" idx="5"/>
          </p:nvPr>
        </p:nvSpPr>
        <p:spPr/>
        <p:txBody>
          <a:bodyPr/>
          <a:lstStyle/>
          <a:p>
            <a:fld id="{A46E26D2-F028-47BB-8C97-E0C7709FF86D}" type="slidenum">
              <a:rPr lang="sv-SE" smtClean="0"/>
              <a:t>30</a:t>
            </a:fld>
            <a:endParaRPr lang="sv-SE"/>
          </a:p>
        </p:txBody>
      </p:sp>
    </p:spTree>
    <p:extLst>
      <p:ext uri="{BB962C8B-B14F-4D97-AF65-F5344CB8AC3E}">
        <p14:creationId xmlns:p14="http://schemas.microsoft.com/office/powerpoint/2010/main" val="141934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Battlefield 2042, which is a large world, fast-paced, first-person shooter.</a:t>
            </a:r>
          </a:p>
        </p:txBody>
      </p:sp>
      <p:sp>
        <p:nvSpPr>
          <p:cNvPr id="4" name="Slide Number Placeholder 3"/>
          <p:cNvSpPr>
            <a:spLocks noGrp="1"/>
          </p:cNvSpPr>
          <p:nvPr>
            <p:ph type="sldNum" sz="quarter" idx="5"/>
          </p:nvPr>
        </p:nvSpPr>
        <p:spPr/>
        <p:txBody>
          <a:bodyPr/>
          <a:lstStyle/>
          <a:p>
            <a:fld id="{A46E26D2-F028-47BB-8C97-E0C7709FF86D}" type="slidenum">
              <a:rPr lang="sv-SE" smtClean="0"/>
              <a:t>4</a:t>
            </a:fld>
            <a:endParaRPr lang="sv-SE"/>
          </a:p>
        </p:txBody>
      </p:sp>
    </p:spTree>
    <p:extLst>
      <p:ext uri="{BB962C8B-B14F-4D97-AF65-F5344CB8AC3E}">
        <p14:creationId xmlns:p14="http://schemas.microsoft.com/office/powerpoint/2010/main" val="4142564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of course fairly standard object-oriented programming, but HLSL does not have virtual functions, so how is this implemented?</a:t>
            </a:r>
          </a:p>
          <a:p>
            <a:endParaRPr lang="en-GB" dirty="0"/>
          </a:p>
          <a:p>
            <a:r>
              <a:rPr lang="en-GB" dirty="0"/>
              <a:t>When generating HLSL for </a:t>
            </a:r>
            <a:r>
              <a:rPr lang="en-GB" dirty="0" err="1"/>
              <a:t>PositionUser</a:t>
            </a:r>
            <a:r>
              <a:rPr lang="en-GB" dirty="0"/>
              <a:t>, normally we’d generate something like this, with an HLSL struct and a reference to </a:t>
            </a:r>
            <a:r>
              <a:rPr lang="en-GB" dirty="0" err="1"/>
              <a:t>IPosition</a:t>
            </a:r>
            <a:r>
              <a:rPr lang="en-GB" dirty="0"/>
              <a:t>.</a:t>
            </a:r>
          </a:p>
        </p:txBody>
      </p:sp>
      <p:sp>
        <p:nvSpPr>
          <p:cNvPr id="4" name="Slide Number Placeholder 3"/>
          <p:cNvSpPr>
            <a:spLocks noGrp="1"/>
          </p:cNvSpPr>
          <p:nvPr>
            <p:ph type="sldNum" sz="quarter" idx="5"/>
          </p:nvPr>
        </p:nvSpPr>
        <p:spPr/>
        <p:txBody>
          <a:bodyPr/>
          <a:lstStyle/>
          <a:p>
            <a:fld id="{A46E26D2-F028-47BB-8C97-E0C7709FF86D}" type="slidenum">
              <a:rPr lang="sv-SE" smtClean="0"/>
              <a:t>31</a:t>
            </a:fld>
            <a:endParaRPr lang="sv-SE"/>
          </a:p>
        </p:txBody>
      </p:sp>
    </p:spTree>
    <p:extLst>
      <p:ext uri="{BB962C8B-B14F-4D97-AF65-F5344CB8AC3E}">
        <p14:creationId xmlns:p14="http://schemas.microsoft.com/office/powerpoint/2010/main" val="3204074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If </a:t>
            </a:r>
            <a:r>
              <a:rPr lang="en-GB" dirty="0" err="1"/>
              <a:t>IPosition</a:t>
            </a:r>
            <a:r>
              <a:rPr lang="en-GB" dirty="0"/>
              <a:t> is however overridden with </a:t>
            </a:r>
            <a:r>
              <a:rPr lang="en-GB" dirty="0" err="1"/>
              <a:t>MeshPosition</a:t>
            </a:r>
            <a:r>
              <a:rPr lang="en-GB" dirty="0"/>
              <a:t>, then we simply generate a reference to </a:t>
            </a:r>
            <a:r>
              <a:rPr lang="en-GB" dirty="0" err="1"/>
              <a:t>MeshPosition</a:t>
            </a:r>
            <a:r>
              <a:rPr lang="en-GB" dirty="0"/>
              <a:t> instead. Not exactly complicated! But now when calling </a:t>
            </a:r>
            <a:r>
              <a:rPr lang="en-GB" dirty="0" err="1"/>
              <a:t>p.position</a:t>
            </a:r>
            <a:r>
              <a:rPr lang="en-GB" dirty="0"/>
              <a:t>(), the call is made to </a:t>
            </a:r>
            <a:r>
              <a:rPr lang="en-GB" dirty="0" err="1"/>
              <a:t>MeshPosition’s</a:t>
            </a:r>
            <a:r>
              <a:rPr lang="en-GB" dirty="0"/>
              <a:t> version of the function as a standard inline HLSL function call just like any other. So we’ve achieved the virtual call semantics that we’re after, without the overhead.</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There is an obvious limitation, and that is that there can be only one </a:t>
            </a:r>
            <a:r>
              <a:rPr lang="en-GB" dirty="0" err="1"/>
              <a:t>IPosition</a:t>
            </a:r>
            <a:r>
              <a:rPr lang="en-GB" dirty="0"/>
              <a:t> implementation per shader permutation. However, that is usually not an issue, because we usually write shaders for meshes or terrain, but not both at the same time.</a:t>
            </a:r>
          </a:p>
        </p:txBody>
      </p:sp>
      <p:sp>
        <p:nvSpPr>
          <p:cNvPr id="4" name="Slide Number Placeholder 3"/>
          <p:cNvSpPr>
            <a:spLocks noGrp="1"/>
          </p:cNvSpPr>
          <p:nvPr>
            <p:ph type="sldNum" sz="quarter" idx="5"/>
          </p:nvPr>
        </p:nvSpPr>
        <p:spPr/>
        <p:txBody>
          <a:bodyPr/>
          <a:lstStyle/>
          <a:p>
            <a:fld id="{A46E26D2-F028-47BB-8C97-E0C7709FF86D}" type="slidenum">
              <a:rPr lang="sv-SE" smtClean="0"/>
              <a:t>32</a:t>
            </a:fld>
            <a:endParaRPr lang="sv-SE"/>
          </a:p>
        </p:txBody>
      </p:sp>
    </p:spTree>
    <p:extLst>
      <p:ext uri="{BB962C8B-B14F-4D97-AF65-F5344CB8AC3E}">
        <p14:creationId xmlns:p14="http://schemas.microsoft.com/office/powerpoint/2010/main" val="3689348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This feature is used extensively throughout Frostbite. A few examples: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Similar to what was shown in the example, we have an interface for accessing vertex data, and different implementations for meshes, terrain, particles, etc. This keeps those systems modular, putting the mesh code with the mesh system, the terrain code with the terrain system, etc. In our previous system much of the code had things like “if (terrain)” checks throughout, meaning that every system needed to know about the subtle differences between meshes and terrain. Using component replacement allows us to isolate those differences to their respective parts of the codebase, making everything easier to understand and maintain.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Within the mesh system, there is a Mesh Transform interface for transforming vertices from local to world space, with built-in implementations for rigid meshes, skinned meshes, etc. But the Crowd extension used by our sports titles adds its own implementation with its custom skinning implementation optimised for a very large number of characters. It can do this without anything in the engine needing to know about it or any engine code being modified, thus achieving the extensibility we were striving for.</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Another example is our global illumination system, which has a top-level interface for sampling the GI, and implementations for probes, </a:t>
            </a:r>
            <a:r>
              <a:rPr lang="en-GB" dirty="0" err="1"/>
              <a:t>surfels</a:t>
            </a:r>
            <a:r>
              <a:rPr lang="en-GB" dirty="0"/>
              <a:t> and lightmaps. But then within those implementations there are further interfaces, for example the lightmap system has another interface with implementations for directional lightmaps and spherical harmonic lightmaps. (Note that this is a simplified view, there are actually over 30 GI-related interfaces!) Combining different interfaces and implementations like this allows us to create different permutations of shaders for different </a:t>
            </a:r>
            <a:r>
              <a:rPr lang="en-GB" dirty="0" err="1"/>
              <a:t>usecases</a:t>
            </a:r>
            <a:r>
              <a:rPr lang="en-GB" dirty="0"/>
              <a:t>, without sprinkling preprocessor macros everywhere, making things easier to read and understand.</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final example is the Texture Sample component. Unlike the others, this was not originally designed as an interface, it is simply the component used when an artist places a texture into our editor-side shader node graph. Since it simply calls “Sample” on the texture in question, it only works in a pixel shader, where automatic gradients are available. When we came to use this in the new terrain virtual texture system we created for Battlefield 2042, it didn’t work, because it uses a compute shader. At first we weren’t sure how to solve this problem, but then we realised that whilst it’s not an interface, components are basically the same as interfaces, and could be overridden with a custom implementation in the same way. So we wrote a new version of Texture Sample that used manually-computed gradients, and replaced the base implementation with this new one for the terrain VT shaders. That way texture sampling works just as it would in a pixel shader, and the user nor any of the rest of the engine needs to change anything.</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In this way our system moves from one of interface overrides to full component replacement – any component can be swapped out for an alternative version where it is needed. This turns out to be very useful and powerful. We currently have over 130 components and interfaces throughout the engine that are overridden at some point.</a:t>
            </a:r>
          </a:p>
          <a:p>
            <a:pPr marL="0" lv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A46E26D2-F028-47BB-8C97-E0C7709FF86D}" type="slidenum">
              <a:rPr lang="sv-SE" smtClean="0"/>
              <a:t>33</a:t>
            </a:fld>
            <a:endParaRPr lang="sv-SE"/>
          </a:p>
        </p:txBody>
      </p:sp>
    </p:spTree>
    <p:extLst>
      <p:ext uri="{BB962C8B-B14F-4D97-AF65-F5344CB8AC3E}">
        <p14:creationId xmlns:p14="http://schemas.microsoft.com/office/powerpoint/2010/main" val="1835276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So, we have our nice extensibility mechanism, but what are the implications of this in practice?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If we look again at the example from before, we can see that the actual signature of the “position” function doesn’t pass in any parameters, so the vertex data we need cannot come from there – and if it did, then it wouldn’t work for terrain, or particles, etc., since they would need different data.</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Therefore the implication of this free-replacement of components is that we must be able to access the data that we need wherever it is that we need it – we cannot rely on pushing data in from outside. Since we don’t want to use global variables, since that is the model we are trying to move away from, we need an alternative, which is externs.</a:t>
            </a:r>
          </a:p>
        </p:txBody>
      </p:sp>
      <p:sp>
        <p:nvSpPr>
          <p:cNvPr id="4" name="Slide Number Placeholder 3"/>
          <p:cNvSpPr>
            <a:spLocks noGrp="1"/>
          </p:cNvSpPr>
          <p:nvPr>
            <p:ph type="sldNum" sz="quarter" idx="5"/>
          </p:nvPr>
        </p:nvSpPr>
        <p:spPr/>
        <p:txBody>
          <a:bodyPr/>
          <a:lstStyle/>
          <a:p>
            <a:fld id="{A46E26D2-F028-47BB-8C97-E0C7709FF86D}" type="slidenum">
              <a:rPr lang="sv-SE" smtClean="0"/>
              <a:t>34</a:t>
            </a:fld>
            <a:endParaRPr lang="sv-SE"/>
          </a:p>
        </p:txBody>
      </p:sp>
    </p:spTree>
    <p:extLst>
      <p:ext uri="{BB962C8B-B14F-4D97-AF65-F5344CB8AC3E}">
        <p14:creationId xmlns:p14="http://schemas.microsoft.com/office/powerpoint/2010/main" val="2729240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We have a number of different types of extern, which are generally identified by their Domain.</a:t>
            </a:r>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We have vertex elements, as we have already seen, coming from a vertex buffer.</a:t>
            </a:r>
          </a:p>
          <a:p>
            <a:pPr marL="285750" indent="-285750">
              <a:buFont typeface="Arial" panose="020B0604020202020204" pitchFamily="34" charset="0"/>
              <a:buChar char="•"/>
            </a:pPr>
            <a:r>
              <a:rPr lang="en-GB" dirty="0"/>
              <a:t>We have uniforms (</a:t>
            </a:r>
            <a:r>
              <a:rPr lang="en-GB" dirty="0" err="1"/>
              <a:t>cbuffer</a:t>
            </a:r>
            <a:r>
              <a:rPr lang="en-GB" dirty="0"/>
              <a:t> entries) and resources coming from the CPU. The domain additionally encodes the rate-of-change of the data to allow more efficient binding at draw-time.</a:t>
            </a:r>
          </a:p>
          <a:p>
            <a:pPr marL="285750" indent="-285750">
              <a:buFont typeface="Arial" panose="020B0604020202020204" pitchFamily="34" charset="0"/>
              <a:buChar char="•"/>
            </a:pPr>
            <a:r>
              <a:rPr lang="en-GB" dirty="0"/>
              <a:t>And we have per-instance data, which comes from an instance buffer.</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Handling externs in this way has a number of advantages in addition to enabling component replacement.</a:t>
            </a:r>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The data is encapsulated – private to the component – so can be freely modified without fear of breaking other code.</a:t>
            </a:r>
          </a:p>
          <a:p>
            <a:pPr marL="285750" indent="-285750">
              <a:buFont typeface="Arial" panose="020B0604020202020204" pitchFamily="34" charset="0"/>
              <a:buChar char="•"/>
            </a:pPr>
            <a:r>
              <a:rPr lang="en-GB" dirty="0"/>
              <a:t>The data is local to the code using it – we don’t need to declare things in a central </a:t>
            </a:r>
            <a:r>
              <a:rPr lang="en-GB" dirty="0" err="1"/>
              <a:t>cbuffer</a:t>
            </a:r>
            <a:r>
              <a:rPr lang="en-GB" dirty="0"/>
              <a:t> definition, for example, avoiding the “central definition” problem described earlier. The backend is responsible for gathering all the uniforms together and producing an efficiently packed </a:t>
            </a:r>
            <a:r>
              <a:rPr lang="en-GB" dirty="0" err="1"/>
              <a:t>cbuffer</a:t>
            </a:r>
            <a:r>
              <a:rPr lang="en-GB" dirty="0"/>
              <a:t>.</a:t>
            </a:r>
          </a:p>
          <a:p>
            <a:pPr marL="285750" indent="-285750">
              <a:buFont typeface="Arial" panose="020B0604020202020204" pitchFamily="34" charset="0"/>
              <a:buChar char="•"/>
            </a:pPr>
            <a:r>
              <a:rPr lang="en-GB" dirty="0"/>
              <a:t>We generate C++ code alongside the generated HLSL code that allows data to be bound in a type-safe way, instead of relying on string-matching.</a:t>
            </a:r>
          </a:p>
          <a:p>
            <a:pPr marL="285750" indent="-285750">
              <a:buFont typeface="Arial" panose="020B0604020202020204" pitchFamily="34" charset="0"/>
              <a:buChar char="•"/>
            </a:pPr>
            <a:r>
              <a:rPr lang="en-GB" dirty="0"/>
              <a:t>Because the backend handles all the code to actually set and fetch the data when needed, we gain a lot of flexibility to change this where needed.</a:t>
            </a:r>
          </a:p>
          <a:p>
            <a:pPr marL="834390" lvl="1" indent="-285750">
              <a:buFont typeface="Arial" panose="020B0604020202020204" pitchFamily="34" charset="0"/>
              <a:buChar char="•"/>
            </a:pPr>
            <a:r>
              <a:rPr lang="en-GB" dirty="0"/>
              <a:t>The simplest way this manifests is that it allows you to change your mind. Say that you declare a “Colour” member that is set pre-draw in a </a:t>
            </a:r>
            <a:r>
              <a:rPr lang="en-GB" dirty="0" err="1"/>
              <a:t>cbuffer</a:t>
            </a:r>
            <a:r>
              <a:rPr lang="en-GB" dirty="0"/>
              <a:t>, but you discover that it would be more efficient if that data was per-instance to give better batching. All that is required is a single-line change to set the Domain to per-instance instead, and everything is hooked up automatically, without having to refactor a lot of code.</a:t>
            </a:r>
          </a:p>
          <a:p>
            <a:pPr marL="834390" lvl="1" indent="-285750">
              <a:buFont typeface="Arial" panose="020B0604020202020204" pitchFamily="34" charset="0"/>
              <a:buChar char="•"/>
            </a:pPr>
            <a:r>
              <a:rPr lang="en-GB" dirty="0"/>
              <a:t>Furthermore, decisions like this can be made at a more global level. For example, we can change a single setting to change all resources to bindless, or change all vertex data to use software vertex fetch instead of the input assembler. This allows us to select the appropriate implementation where it would be most efficient, for example using a different setting on different platforms. No modifications to the user code is required.</a:t>
            </a:r>
          </a:p>
        </p:txBody>
      </p:sp>
      <p:sp>
        <p:nvSpPr>
          <p:cNvPr id="4" name="Slide Number Placeholder 3"/>
          <p:cNvSpPr>
            <a:spLocks noGrp="1"/>
          </p:cNvSpPr>
          <p:nvPr>
            <p:ph type="sldNum" sz="quarter" idx="5"/>
          </p:nvPr>
        </p:nvSpPr>
        <p:spPr/>
        <p:txBody>
          <a:bodyPr/>
          <a:lstStyle/>
          <a:p>
            <a:fld id="{A46E26D2-F028-47BB-8C97-E0C7709FF86D}" type="slidenum">
              <a:rPr lang="sv-SE" smtClean="0"/>
              <a:t>35</a:t>
            </a:fld>
            <a:endParaRPr lang="sv-SE"/>
          </a:p>
        </p:txBody>
      </p:sp>
    </p:spTree>
    <p:extLst>
      <p:ext uri="{BB962C8B-B14F-4D97-AF65-F5344CB8AC3E}">
        <p14:creationId xmlns:p14="http://schemas.microsoft.com/office/powerpoint/2010/main" val="709577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Additionally, accessing data wherever we need it includes accessing vertex data in the pixel shader, which is obviously a very common requirement. This of course means that the data needs to be passed through the vertex shader and interpolated to the pixel shader.</a:t>
            </a:r>
          </a:p>
        </p:txBody>
      </p:sp>
      <p:sp>
        <p:nvSpPr>
          <p:cNvPr id="4" name="Slide Number Placeholder 3"/>
          <p:cNvSpPr>
            <a:spLocks noGrp="1"/>
          </p:cNvSpPr>
          <p:nvPr>
            <p:ph type="sldNum" sz="quarter" idx="5"/>
          </p:nvPr>
        </p:nvSpPr>
        <p:spPr/>
        <p:txBody>
          <a:bodyPr/>
          <a:lstStyle/>
          <a:p>
            <a:fld id="{A46E26D2-F028-47BB-8C97-E0C7709FF86D}" type="slidenum">
              <a:rPr lang="sv-SE" smtClean="0"/>
              <a:t>36</a:t>
            </a:fld>
            <a:endParaRPr lang="sv-SE"/>
          </a:p>
        </p:txBody>
      </p:sp>
    </p:spTree>
    <p:extLst>
      <p:ext uri="{BB962C8B-B14F-4D97-AF65-F5344CB8AC3E}">
        <p14:creationId xmlns:p14="http://schemas.microsoft.com/office/powerpoint/2010/main" val="3281546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Normally this would require the user to write something like this – adding the vertex data and the interpolators to the vertex shaders entry point signature and writing code to copy the data through. This requirement to modify the entry point of the shader is incompatible with an extensible system, because the entry point may be defined in the core engine, and extensions need to be able to access data without modifying the engine. (This is another example of the “central definition” problem).</a:t>
            </a:r>
          </a:p>
        </p:txBody>
      </p:sp>
      <p:sp>
        <p:nvSpPr>
          <p:cNvPr id="4" name="Slide Number Placeholder 3"/>
          <p:cNvSpPr>
            <a:spLocks noGrp="1"/>
          </p:cNvSpPr>
          <p:nvPr>
            <p:ph type="sldNum" sz="quarter" idx="5"/>
          </p:nvPr>
        </p:nvSpPr>
        <p:spPr/>
        <p:txBody>
          <a:bodyPr/>
          <a:lstStyle/>
          <a:p>
            <a:fld id="{161A30A1-A18C-4627-A752-A9C779D6AEFE}" type="slidenum">
              <a:rPr lang="en-GB" smtClean="0"/>
              <a:t>37</a:t>
            </a:fld>
            <a:endParaRPr lang="en-GB"/>
          </a:p>
        </p:txBody>
      </p:sp>
    </p:spTree>
    <p:extLst>
      <p:ext uri="{BB962C8B-B14F-4D97-AF65-F5344CB8AC3E}">
        <p14:creationId xmlns:p14="http://schemas.microsoft.com/office/powerpoint/2010/main" val="1134025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reason, all interpolation in Serac is automatic. We already have our DAG representing the complete shader, so it is trivial to identify the places where data is being passed from vertex to pixel shader. We simply walk the graph, identify such locations and insert the appropriate interpolators. Automatically packing things into float4s can be done at the same time.</a:t>
            </a:r>
          </a:p>
        </p:txBody>
      </p:sp>
      <p:sp>
        <p:nvSpPr>
          <p:cNvPr id="4" name="Slide Number Placeholder 3"/>
          <p:cNvSpPr>
            <a:spLocks noGrp="1"/>
          </p:cNvSpPr>
          <p:nvPr>
            <p:ph type="sldNum" sz="quarter" idx="5"/>
          </p:nvPr>
        </p:nvSpPr>
        <p:spPr/>
        <p:txBody>
          <a:bodyPr/>
          <a:lstStyle/>
          <a:p>
            <a:fld id="{A46E26D2-F028-47BB-8C97-E0C7709FF86D}" type="slidenum">
              <a:rPr lang="sv-SE" smtClean="0"/>
              <a:t>38</a:t>
            </a:fld>
            <a:endParaRPr lang="sv-SE"/>
          </a:p>
        </p:txBody>
      </p:sp>
    </p:spTree>
    <p:extLst>
      <p:ext uri="{BB962C8B-B14F-4D97-AF65-F5344CB8AC3E}">
        <p14:creationId xmlns:p14="http://schemas.microsoft.com/office/powerpoint/2010/main" val="3911203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implication of this is that it is trivial to move expensive calculations from the pixel shader to the vertex shader – only a single line of code is required.</a:t>
            </a:r>
          </a:p>
        </p:txBody>
      </p:sp>
      <p:sp>
        <p:nvSpPr>
          <p:cNvPr id="4" name="Slide Number Placeholder 3"/>
          <p:cNvSpPr>
            <a:spLocks noGrp="1"/>
          </p:cNvSpPr>
          <p:nvPr>
            <p:ph type="sldNum" sz="quarter" idx="5"/>
          </p:nvPr>
        </p:nvSpPr>
        <p:spPr/>
        <p:txBody>
          <a:bodyPr/>
          <a:lstStyle/>
          <a:p>
            <a:fld id="{A46E26D2-F028-47BB-8C97-E0C7709FF86D}" type="slidenum">
              <a:rPr lang="sv-SE" smtClean="0"/>
              <a:t>39</a:t>
            </a:fld>
            <a:endParaRPr lang="sv-SE"/>
          </a:p>
        </p:txBody>
      </p:sp>
    </p:spTree>
    <p:extLst>
      <p:ext uri="{BB962C8B-B14F-4D97-AF65-F5344CB8AC3E}">
        <p14:creationId xmlns:p14="http://schemas.microsoft.com/office/powerpoint/2010/main" val="2460130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I’d like to touch on is how Serac interacts with our shader node graph.</a:t>
            </a:r>
          </a:p>
          <a:p>
            <a:endParaRPr lang="en-US" dirty="0"/>
          </a:p>
          <a:p>
            <a:r>
              <a:rPr lang="en-US" dirty="0"/>
              <a:t>Serac allows very seamless interaction with our node graph, and the first way it allows that is by making it very easy to create new nodes that can be used by artists from the graph. To do this, you just add a component and declare a function in it…</a:t>
            </a:r>
          </a:p>
        </p:txBody>
      </p:sp>
      <p:sp>
        <p:nvSpPr>
          <p:cNvPr id="4" name="Slide Number Placeholder 3"/>
          <p:cNvSpPr>
            <a:spLocks noGrp="1"/>
          </p:cNvSpPr>
          <p:nvPr>
            <p:ph type="sldNum" sz="quarter" idx="5"/>
          </p:nvPr>
        </p:nvSpPr>
        <p:spPr/>
        <p:txBody>
          <a:bodyPr/>
          <a:lstStyle/>
          <a:p>
            <a:fld id="{161A30A1-A18C-4627-A752-A9C779D6AEFE}" type="slidenum">
              <a:rPr lang="en-GB" smtClean="0"/>
              <a:t>40</a:t>
            </a:fld>
            <a:endParaRPr lang="en-GB"/>
          </a:p>
        </p:txBody>
      </p:sp>
    </p:spTree>
    <p:extLst>
      <p:ext uri="{BB962C8B-B14F-4D97-AF65-F5344CB8AC3E}">
        <p14:creationId xmlns:p14="http://schemas.microsoft.com/office/powerpoint/2010/main" val="138075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other end of the spectrum is Dead Space, which is a slow-paced, corridor shooter.</a:t>
            </a:r>
          </a:p>
        </p:txBody>
      </p:sp>
      <p:sp>
        <p:nvSpPr>
          <p:cNvPr id="4" name="Slide Number Placeholder 3"/>
          <p:cNvSpPr>
            <a:spLocks noGrp="1"/>
          </p:cNvSpPr>
          <p:nvPr>
            <p:ph type="sldNum" sz="quarter" idx="5"/>
          </p:nvPr>
        </p:nvSpPr>
        <p:spPr/>
        <p:txBody>
          <a:bodyPr/>
          <a:lstStyle/>
          <a:p>
            <a:fld id="{A46E26D2-F028-47BB-8C97-E0C7709FF86D}" type="slidenum">
              <a:rPr lang="sv-SE" smtClean="0"/>
              <a:t>5</a:t>
            </a:fld>
            <a:endParaRPr lang="sv-SE"/>
          </a:p>
        </p:txBody>
      </p:sp>
    </p:spTree>
    <p:extLst>
      <p:ext uri="{BB962C8B-B14F-4D97-AF65-F5344CB8AC3E}">
        <p14:creationId xmlns:p14="http://schemas.microsoft.com/office/powerpoint/2010/main" val="1905347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some attributes to tell the system you would like this function to be available as a node in the graph, plus optionally various pieces of metadata, like a friendly name or description (note that this example only shows a small subset of the metadata attributes available).</a:t>
            </a:r>
          </a:p>
        </p:txBody>
      </p:sp>
      <p:sp>
        <p:nvSpPr>
          <p:cNvPr id="4" name="Slide Number Placeholder 3"/>
          <p:cNvSpPr>
            <a:spLocks noGrp="1"/>
          </p:cNvSpPr>
          <p:nvPr>
            <p:ph type="sldNum" sz="quarter" idx="5"/>
          </p:nvPr>
        </p:nvSpPr>
        <p:spPr/>
        <p:txBody>
          <a:bodyPr/>
          <a:lstStyle/>
          <a:p>
            <a:fld id="{161A30A1-A18C-4627-A752-A9C779D6AEFE}" type="slidenum">
              <a:rPr lang="en-GB" smtClean="0"/>
              <a:t>41</a:t>
            </a:fld>
            <a:endParaRPr lang="en-GB"/>
          </a:p>
        </p:txBody>
      </p:sp>
    </p:spTree>
    <p:extLst>
      <p:ext uri="{BB962C8B-B14F-4D97-AF65-F5344CB8AC3E}">
        <p14:creationId xmlns:p14="http://schemas.microsoft.com/office/powerpoint/2010/main" val="3741266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it. The functions signature defines the pins on the node, with in parameters becoming input ports on the node, and out parameters and return values becoming outputs (and </a:t>
            </a:r>
            <a:r>
              <a:rPr lang="en-US" dirty="0" err="1"/>
              <a:t>inout</a:t>
            </a:r>
            <a:r>
              <a:rPr lang="en-US" dirty="0"/>
              <a:t> parameters becoming both inputs and outputs).</a:t>
            </a:r>
          </a:p>
          <a:p>
            <a:endParaRPr lang="en-US" dirty="0"/>
          </a:p>
          <a:p>
            <a:r>
              <a:rPr lang="en-US" dirty="0"/>
              <a:t>This is a very simple toy example, but of course in reality you have full access to all of Serac’s features like externs, component references, etc., meaning that it is very easy to add powerful features to the graph.</a:t>
            </a:r>
          </a:p>
        </p:txBody>
      </p:sp>
      <p:sp>
        <p:nvSpPr>
          <p:cNvPr id="4" name="Slide Number Placeholder 3"/>
          <p:cNvSpPr>
            <a:spLocks noGrp="1"/>
          </p:cNvSpPr>
          <p:nvPr>
            <p:ph type="sldNum" sz="quarter" idx="5"/>
          </p:nvPr>
        </p:nvSpPr>
        <p:spPr/>
        <p:txBody>
          <a:bodyPr/>
          <a:lstStyle/>
          <a:p>
            <a:fld id="{161A30A1-A18C-4627-A752-A9C779D6AEFE}" type="slidenum">
              <a:rPr lang="en-GB" smtClean="0"/>
              <a:t>42</a:t>
            </a:fld>
            <a:endParaRPr lang="en-GB"/>
          </a:p>
        </p:txBody>
      </p:sp>
    </p:spTree>
    <p:extLst>
      <p:ext uri="{BB962C8B-B14F-4D97-AF65-F5344CB8AC3E}">
        <p14:creationId xmlns:p14="http://schemas.microsoft.com/office/powerpoint/2010/main" val="3968903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note about this @{ @} syntax – this is an alternative way to embed HLSL in Serac. The difference to the #hlsl blocks seen earlier being that the function declaration is on the Serac side of things, with only the function’s body being in HLSL. This makes it easier to attach attributes to the function and its parameters, so is generally preferred for functions used as graph nodes.</a:t>
            </a:r>
          </a:p>
        </p:txBody>
      </p:sp>
      <p:sp>
        <p:nvSpPr>
          <p:cNvPr id="4" name="Slide Number Placeholder 3"/>
          <p:cNvSpPr>
            <a:spLocks noGrp="1"/>
          </p:cNvSpPr>
          <p:nvPr>
            <p:ph type="sldNum" sz="quarter" idx="5"/>
          </p:nvPr>
        </p:nvSpPr>
        <p:spPr/>
        <p:txBody>
          <a:bodyPr/>
          <a:lstStyle/>
          <a:p>
            <a:fld id="{161A30A1-A18C-4627-A752-A9C779D6AEFE}" type="slidenum">
              <a:rPr lang="en-GB" smtClean="0"/>
              <a:t>43</a:t>
            </a:fld>
            <a:endParaRPr lang="en-GB"/>
          </a:p>
        </p:txBody>
      </p:sp>
    </p:spTree>
    <p:extLst>
      <p:ext uri="{BB962C8B-B14F-4D97-AF65-F5344CB8AC3E}">
        <p14:creationId xmlns:p14="http://schemas.microsoft.com/office/powerpoint/2010/main" val="4228292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Adding new nodes handles the node graph calling into Serac code, but how does Serac code invoke a node graph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answer is that we use component replacement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we define a standard Serac interface, then instead of implementing it with a Serac component, as we saw earlier in the talk, we can implement it using a node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user adds what we call a “root node” to the graph, with ports automatically populated from the Serac interface. The connections to that node then define what will be returned by the functions in the interface. And Serac code that needs to call the interface’s functions does so just as if it was any other Serac interface, it does not even need to know that it might be implemented with a node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backend the system generates a dummy component to implement the interface, with code generated for each function that evaluates the appropriate nodes in the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two features combined give us seamless interface between Serac and the node graph in both directions, and at no point does one need to write a single line of manual code generation – everything is defined in pure Serac.</a:t>
            </a:r>
          </a:p>
        </p:txBody>
      </p:sp>
      <p:sp>
        <p:nvSpPr>
          <p:cNvPr id="4" name="Slide Number Placeholder 3"/>
          <p:cNvSpPr>
            <a:spLocks noGrp="1"/>
          </p:cNvSpPr>
          <p:nvPr>
            <p:ph type="sldNum" sz="quarter" idx="5"/>
          </p:nvPr>
        </p:nvSpPr>
        <p:spPr/>
        <p:txBody>
          <a:bodyPr/>
          <a:lstStyle/>
          <a:p>
            <a:fld id="{161A30A1-A18C-4627-A752-A9C779D6AEFE}" type="slidenum">
              <a:rPr lang="en-GB" smtClean="0"/>
              <a:t>44</a:t>
            </a:fld>
            <a:endParaRPr lang="en-GB"/>
          </a:p>
        </p:txBody>
      </p:sp>
    </p:spTree>
    <p:extLst>
      <p:ext uri="{BB962C8B-B14F-4D97-AF65-F5344CB8AC3E}">
        <p14:creationId xmlns:p14="http://schemas.microsoft.com/office/powerpoint/2010/main" val="2825814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6E26D2-F028-47BB-8C97-E0C7709FF86D}" type="slidenum">
              <a:rPr lang="sv-SE" smtClean="0"/>
              <a:t>45</a:t>
            </a:fld>
            <a:endParaRPr lang="sv-SE"/>
          </a:p>
        </p:txBody>
      </p:sp>
    </p:spTree>
    <p:extLst>
      <p:ext uri="{BB962C8B-B14F-4D97-AF65-F5344CB8AC3E}">
        <p14:creationId xmlns:p14="http://schemas.microsoft.com/office/powerpoint/2010/main" val="3385109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Battlefield 2042 used Serac in limited use cases, most notably terrain virtual texture composition, making it the first game to utilise Serac</a:t>
            </a:r>
          </a:p>
          <a:p>
            <a:endParaRPr lang="en-GB" dirty="0"/>
          </a:p>
          <a:p>
            <a:r>
              <a:rPr lang="en-GB" dirty="0"/>
              <a:t>The rest of the engine has since been ported. The system is being using in production and will ship in those upcoming titles. Note that this only refers to shaders using the old C++-based HLSL generation system – Frostbite also contains handwritten pure-HLSL shaders, which have not all been ported (although we would like to port at least some of them eventually, to gain access to the benefits described earlier).</a:t>
            </a:r>
          </a:p>
        </p:txBody>
      </p:sp>
      <p:sp>
        <p:nvSpPr>
          <p:cNvPr id="4" name="Slide Number Placeholder 3"/>
          <p:cNvSpPr>
            <a:spLocks noGrp="1"/>
          </p:cNvSpPr>
          <p:nvPr>
            <p:ph type="sldNum" sz="quarter" idx="5"/>
          </p:nvPr>
        </p:nvSpPr>
        <p:spPr/>
        <p:txBody>
          <a:bodyPr/>
          <a:lstStyle/>
          <a:p>
            <a:fld id="{A46E26D2-F028-47BB-8C97-E0C7709FF86D}" type="slidenum">
              <a:rPr lang="sv-SE" smtClean="0"/>
              <a:t>46</a:t>
            </a:fld>
            <a:endParaRPr lang="sv-SE"/>
          </a:p>
        </p:txBody>
      </p:sp>
    </p:spTree>
    <p:extLst>
      <p:ext uri="{BB962C8B-B14F-4D97-AF65-F5344CB8AC3E}">
        <p14:creationId xmlns:p14="http://schemas.microsoft.com/office/powerpoint/2010/main" val="2414138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Looking back, a number of things went well.</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system works and has shipped. Definitely important!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Engineers who’ve used the system seem to like it, especially compared to the old system. Being able to write code directly instance of writing code-that-generates-code is a much nicer way of working, and being able to edit shader live and see the results immediately instead of having to restart everything is of course a significant productivity benefit.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As mentioned earlier, component replacement has been very successful – more so than originally expected – and is used extensively across the engine.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Despite being original designed for engineers, Serac has also been embraced by our technical artists. The seamless node graph interaction offered by Serac allows the TAs to extend the graph with new features without always requiring an engineer to get involved.</a:t>
            </a:r>
          </a:p>
        </p:txBody>
      </p:sp>
      <p:sp>
        <p:nvSpPr>
          <p:cNvPr id="4" name="Slide Number Placeholder 3"/>
          <p:cNvSpPr>
            <a:spLocks noGrp="1"/>
          </p:cNvSpPr>
          <p:nvPr>
            <p:ph type="sldNum" sz="quarter" idx="5"/>
          </p:nvPr>
        </p:nvSpPr>
        <p:spPr/>
        <p:txBody>
          <a:bodyPr/>
          <a:lstStyle/>
          <a:p>
            <a:fld id="{A46E26D2-F028-47BB-8C97-E0C7709FF86D}" type="slidenum">
              <a:rPr lang="sv-SE" smtClean="0"/>
              <a:t>47</a:t>
            </a:fld>
            <a:endParaRPr lang="sv-SE"/>
          </a:p>
        </p:txBody>
      </p:sp>
    </p:spTree>
    <p:extLst>
      <p:ext uri="{BB962C8B-B14F-4D97-AF65-F5344CB8AC3E}">
        <p14:creationId xmlns:p14="http://schemas.microsoft.com/office/powerpoint/2010/main" val="1669265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not everything went well.</a:t>
            </a:r>
          </a:p>
          <a:p>
            <a:endParaRPr lang="en-GB" dirty="0"/>
          </a:p>
          <a:p>
            <a:r>
              <a:rPr lang="en-GB" dirty="0"/>
              <a:t>The semantics of Serac components can be a bit non-obvious, particularly at first. It is common for engineers to see Serac components and think they’re just like classes in something like C++, and try to do things like create them on the stack and pass them around between functions. But components don’t really work like classes, so trying to do those things will fail. Components are basically singletons, designed to encapsulate code, but not state. This adds a learning curve for engineers trying to get up to speed with Serac.</a:t>
            </a:r>
          </a:p>
          <a:p>
            <a:endParaRPr lang="en-GB" dirty="0"/>
          </a:p>
          <a:p>
            <a:r>
              <a:rPr lang="en-GB" dirty="0"/>
              <a:t>The “fake” virtual calls used by component replacement are not real virtual calls, and that illusion breaks down in some scenarios. Specifically, when a component calls an overridden function on itself (a “this call”), then it will call the base version of the function instead of the override (see bonus slide for an example of this). We have a workaround for this situation, but it’s pretty ugly.</a:t>
            </a:r>
          </a:p>
          <a:p>
            <a:endParaRPr lang="en-GB" dirty="0"/>
          </a:p>
          <a:p>
            <a:r>
              <a:rPr lang="en-GB" dirty="0"/>
              <a:t>Auto-interpolation is a very useful feature, but it does make it very easy to accidentally add a large number of interpolators without realising it. In hindsight, perhaps a “semi-automatic” system requiring explicit opt-in may have been preferable.</a:t>
            </a:r>
          </a:p>
          <a:p>
            <a:endParaRPr lang="en-GB" dirty="0"/>
          </a:p>
          <a:p>
            <a:r>
              <a:rPr lang="en-GB" dirty="0"/>
              <a:t>Finally, the HLSL code generated by Serac tends to be rather verbose, making it difficult to follow, for example when debugging it.</a:t>
            </a:r>
          </a:p>
        </p:txBody>
      </p:sp>
      <p:sp>
        <p:nvSpPr>
          <p:cNvPr id="4" name="Slide Number Placeholder 3"/>
          <p:cNvSpPr>
            <a:spLocks noGrp="1"/>
          </p:cNvSpPr>
          <p:nvPr>
            <p:ph type="sldNum" sz="quarter" idx="5"/>
          </p:nvPr>
        </p:nvSpPr>
        <p:spPr/>
        <p:txBody>
          <a:bodyPr/>
          <a:lstStyle/>
          <a:p>
            <a:fld id="{A46E26D2-F028-47BB-8C97-E0C7709FF86D}" type="slidenum">
              <a:rPr lang="sv-SE" smtClean="0"/>
              <a:t>48</a:t>
            </a:fld>
            <a:endParaRPr lang="sv-SE"/>
          </a:p>
        </p:txBody>
      </p:sp>
    </p:spTree>
    <p:extLst>
      <p:ext uri="{BB962C8B-B14F-4D97-AF65-F5344CB8AC3E}">
        <p14:creationId xmlns:p14="http://schemas.microsoft.com/office/powerpoint/2010/main" val="70034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the future, we’d like to address the limitation of only having a single implementation of an interface per shader – usually this isn’t an issue, but there are cases where it is. For example, we’d like to allow implementations to nest within each other, or perhaps have an array of implementations that you could loop 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Mesh shaders are an interesting case for Serac, because you’d want a hybrid of a compute shader, with explicit control to allow things like LDS and wave-wide operations, and a vertex shader, with the automatically-generated plumbing for things like interpolators. I have some ideas as to what this could look like, but it’s not something we’d had time to look at in detail yet.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Finally, there are of course many small usability improvements we’d like to make.</a:t>
            </a:r>
            <a:endParaRPr lang="en-GB" dirty="0"/>
          </a:p>
        </p:txBody>
      </p:sp>
      <p:sp>
        <p:nvSpPr>
          <p:cNvPr id="4" name="Slide Number Placeholder 3"/>
          <p:cNvSpPr>
            <a:spLocks noGrp="1"/>
          </p:cNvSpPr>
          <p:nvPr>
            <p:ph type="sldNum" sz="quarter" idx="5"/>
          </p:nvPr>
        </p:nvSpPr>
        <p:spPr/>
        <p:txBody>
          <a:bodyPr/>
          <a:lstStyle/>
          <a:p>
            <a:fld id="{A46E26D2-F028-47BB-8C97-E0C7709FF86D}" type="slidenum">
              <a:rPr lang="sv-SE" smtClean="0"/>
              <a:t>49</a:t>
            </a:fld>
            <a:endParaRPr lang="sv-SE"/>
          </a:p>
        </p:txBody>
      </p:sp>
    </p:spTree>
    <p:extLst>
      <p:ext uri="{BB962C8B-B14F-4D97-AF65-F5344CB8AC3E}">
        <p14:creationId xmlns:p14="http://schemas.microsoft.com/office/powerpoint/2010/main" val="4011320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To finish, I’d like to take a step back and look at the wider ecosystem of shader languages in 2024.</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As hopefully has been clear, Serac’s focus is on what I call software engineering problems – issues that occur only when developing a large codebase and maintaining it over an extended period of time. Such issues have not traditionally been the focus of shader languages – and with good reason. HLSL was introduced in 2002, when we were still on Shader Model 2.0, with its very limited instruction counts. Obviously with such simple shaders there weren’t many software engineering concerns!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But in the 22 years between then and now what we think of as a “shader” has changed dramatically. And yet the languages we use to author them are largely unchanged. And these problems are only going to get more important going forward – complexity is only going to increase, and things like live service games means that our codebases are no longer “one and done,” they need to be maintained over multiple years.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I’m certainly not claiming that Serac is a solution to these problems – far from it, it is a solution for a specific set of problems faced by Frostbite. But I hope that this talk has brought some attention to this area, which is one I truly believe is one worthy of more focus and attention. It would be remiss of me not to mention the great work Slang is doing in this area, and the improvements to HLSL in HLSL 2021, but I think we are a long way from being able to declare this a solved problem. It may not be a sexy topic, but it is an important one!</a:t>
            </a:r>
          </a:p>
        </p:txBody>
      </p:sp>
      <p:sp>
        <p:nvSpPr>
          <p:cNvPr id="4" name="Slide Number Placeholder 3"/>
          <p:cNvSpPr>
            <a:spLocks noGrp="1"/>
          </p:cNvSpPr>
          <p:nvPr>
            <p:ph type="sldNum" sz="quarter" idx="5"/>
          </p:nvPr>
        </p:nvSpPr>
        <p:spPr/>
        <p:txBody>
          <a:bodyPr/>
          <a:lstStyle/>
          <a:p>
            <a:fld id="{A46E26D2-F028-47BB-8C97-E0C7709FF86D}" type="slidenum">
              <a:rPr lang="sv-SE" smtClean="0"/>
              <a:t>50</a:t>
            </a:fld>
            <a:endParaRPr lang="sv-SE"/>
          </a:p>
        </p:txBody>
      </p:sp>
    </p:spTree>
    <p:extLst>
      <p:ext uri="{BB962C8B-B14F-4D97-AF65-F5344CB8AC3E}">
        <p14:creationId xmlns:p14="http://schemas.microsoft.com/office/powerpoint/2010/main" val="39623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number of Sports games, like Madden, which have their own unique set of challenges, such as a large crowd of thousands of animated characters.</a:t>
            </a:r>
          </a:p>
        </p:txBody>
      </p:sp>
      <p:sp>
        <p:nvSpPr>
          <p:cNvPr id="4" name="Slide Number Placeholder 3"/>
          <p:cNvSpPr>
            <a:spLocks noGrp="1"/>
          </p:cNvSpPr>
          <p:nvPr>
            <p:ph type="sldNum" sz="quarter" idx="5"/>
          </p:nvPr>
        </p:nvSpPr>
        <p:spPr/>
        <p:txBody>
          <a:bodyPr/>
          <a:lstStyle/>
          <a:p>
            <a:fld id="{A46E26D2-F028-47BB-8C97-E0C7709FF86D}" type="slidenum">
              <a:rPr lang="sv-SE" smtClean="0"/>
              <a:t>6</a:t>
            </a:fld>
            <a:endParaRPr lang="sv-SE"/>
          </a:p>
        </p:txBody>
      </p:sp>
    </p:spTree>
    <p:extLst>
      <p:ext uri="{BB962C8B-B14F-4D97-AF65-F5344CB8AC3E}">
        <p14:creationId xmlns:p14="http://schemas.microsoft.com/office/powerpoint/2010/main" val="1371436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Natasha </a:t>
            </a:r>
            <a:r>
              <a:rPr lang="en-GB" dirty="0" err="1"/>
              <a:t>Tatarchuk</a:t>
            </a:r>
            <a:r>
              <a:rPr lang="en-GB" dirty="0"/>
              <a:t> for her tireless work organising this course year after year, and to Stephen Hill for the great feedback on this talk.</a:t>
            </a:r>
          </a:p>
          <a:p>
            <a:r>
              <a:rPr lang="en-GB" dirty="0"/>
              <a:t>Thanks to the Spire and TFX authors for sharing their work.</a:t>
            </a:r>
          </a:p>
          <a:p>
            <a:r>
              <a:rPr lang="en-GB" dirty="0"/>
              <a:t>Thanks to Microsoft for their decision to open source the HLSL compiler, thus allowing us to use it to parse our HLSL code.</a:t>
            </a:r>
          </a:p>
          <a:p>
            <a:r>
              <a:rPr lang="en-GB" dirty="0"/>
              <a:t>And thanks to everyone at Frostbite Rendering who worked on Serac or provided invaluable feedback on its design, particularly those listed here.</a:t>
            </a:r>
          </a:p>
        </p:txBody>
      </p:sp>
      <p:sp>
        <p:nvSpPr>
          <p:cNvPr id="4" name="Slide Number Placeholder 3"/>
          <p:cNvSpPr>
            <a:spLocks noGrp="1"/>
          </p:cNvSpPr>
          <p:nvPr>
            <p:ph type="sldNum" sz="quarter" idx="5"/>
          </p:nvPr>
        </p:nvSpPr>
        <p:spPr/>
        <p:txBody>
          <a:bodyPr/>
          <a:lstStyle/>
          <a:p>
            <a:fld id="{A46E26D2-F028-47BB-8C97-E0C7709FF86D}" type="slidenum">
              <a:rPr lang="sv-SE" smtClean="0"/>
              <a:t>51</a:t>
            </a:fld>
            <a:endParaRPr lang="sv-SE"/>
          </a:p>
        </p:txBody>
      </p:sp>
    </p:spTree>
    <p:extLst>
      <p:ext uri="{BB962C8B-B14F-4D97-AF65-F5344CB8AC3E}">
        <p14:creationId xmlns:p14="http://schemas.microsoft.com/office/powerpoint/2010/main" val="241947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6E26D2-F028-47BB-8C97-E0C7709FF86D}" type="slidenum">
              <a:rPr lang="sv-SE" smtClean="0"/>
              <a:t>52</a:t>
            </a:fld>
            <a:endParaRPr lang="sv-SE"/>
          </a:p>
        </p:txBody>
      </p:sp>
    </p:spTree>
    <p:extLst>
      <p:ext uri="{BB962C8B-B14F-4D97-AF65-F5344CB8AC3E}">
        <p14:creationId xmlns:p14="http://schemas.microsoft.com/office/powerpoint/2010/main" val="3558784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a case where the “fake virtual call” illusion breaks down. Note that the call to </a:t>
            </a:r>
            <a:r>
              <a:rPr lang="en-GB" dirty="0" err="1"/>
              <a:t>getVector</a:t>
            </a:r>
            <a:r>
              <a:rPr lang="en-GB" dirty="0"/>
              <a:t> will not call any overridden version of </a:t>
            </a:r>
            <a:r>
              <a:rPr lang="en-GB" dirty="0" err="1"/>
              <a:t>getVector</a:t>
            </a:r>
            <a:r>
              <a:rPr lang="en-GB" dirty="0"/>
              <a:t> in a child component, as it is going through the implicit “this” rather than an explicit reference that we have swapped out for the child component.</a:t>
            </a:r>
          </a:p>
        </p:txBody>
      </p:sp>
      <p:sp>
        <p:nvSpPr>
          <p:cNvPr id="4" name="Slide Number Placeholder 3"/>
          <p:cNvSpPr>
            <a:spLocks noGrp="1"/>
          </p:cNvSpPr>
          <p:nvPr>
            <p:ph type="sldNum" sz="quarter" idx="5"/>
          </p:nvPr>
        </p:nvSpPr>
        <p:spPr/>
        <p:txBody>
          <a:bodyPr/>
          <a:lstStyle/>
          <a:p>
            <a:fld id="{A46E26D2-F028-47BB-8C97-E0C7709FF86D}" type="slidenum">
              <a:rPr lang="sv-SE" smtClean="0"/>
              <a:t>54</a:t>
            </a:fld>
            <a:endParaRPr lang="sv-SE"/>
          </a:p>
        </p:txBody>
      </p:sp>
    </p:spTree>
    <p:extLst>
      <p:ext uri="{BB962C8B-B14F-4D97-AF65-F5344CB8AC3E}">
        <p14:creationId xmlns:p14="http://schemas.microsoft.com/office/powerpoint/2010/main" val="3684805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Generally the HLSL compile is very good at </a:t>
            </a:r>
            <a:r>
              <a:rPr lang="en-US" dirty="0" err="1"/>
              <a:t>deadstripping</a:t>
            </a:r>
            <a:r>
              <a:rPr lang="en-US" dirty="0"/>
              <a:t> away unused parts of a shader. However, there are certain things that cannot be stripped by the compiler – for example, it cannot remove interpolators, because that would change the input/output signature of the shader, which must match between VS and PS (and the compiler only sees one at a time). Therefore, we run our own culling pass prior to code generation to remove unused parts of the shader.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example shown here, the interface defines </a:t>
            </a:r>
            <a:r>
              <a:rPr lang="en-US" dirty="0" err="1"/>
              <a:t>colour</a:t>
            </a:r>
            <a:r>
              <a:rPr lang="en-US" dirty="0"/>
              <a:t> and alpha, but only alpha is actually called. The implementation of “</a:t>
            </a:r>
            <a:r>
              <a:rPr lang="en-US" dirty="0" err="1"/>
              <a:t>colour</a:t>
            </a:r>
            <a:r>
              <a:rPr lang="en-US" dirty="0"/>
              <a:t>” might be a very complex graph with multiple interpolators, textures, etc. The culling pass identifies that nothing connected to </a:t>
            </a:r>
            <a:r>
              <a:rPr lang="en-US" dirty="0" err="1"/>
              <a:t>colour</a:t>
            </a:r>
            <a:r>
              <a:rPr lang="en-US" dirty="0"/>
              <a:t> is used, so can be stripped away, so none of those interpolators will be generated, for example.</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This turns out to be very important in practice, particularly for things like z-only shaders.</a:t>
            </a:r>
            <a:endParaRPr lang="en-US" dirty="0"/>
          </a:p>
        </p:txBody>
      </p:sp>
      <p:sp>
        <p:nvSpPr>
          <p:cNvPr id="4" name="Slide Number Placeholder 3"/>
          <p:cNvSpPr>
            <a:spLocks noGrp="1"/>
          </p:cNvSpPr>
          <p:nvPr>
            <p:ph type="sldNum" sz="quarter" idx="5"/>
          </p:nvPr>
        </p:nvSpPr>
        <p:spPr/>
        <p:txBody>
          <a:bodyPr/>
          <a:lstStyle/>
          <a:p>
            <a:fld id="{161A30A1-A18C-4627-A752-A9C779D6AEFE}" type="slidenum">
              <a:rPr lang="en-GB" smtClean="0"/>
              <a:t>55</a:t>
            </a:fld>
            <a:endParaRPr lang="en-GB"/>
          </a:p>
        </p:txBody>
      </p:sp>
    </p:spTree>
    <p:extLst>
      <p:ext uri="{BB962C8B-B14F-4D97-AF65-F5344CB8AC3E}">
        <p14:creationId xmlns:p14="http://schemas.microsoft.com/office/powerpoint/2010/main" val="2927297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 culling to work, we need to </a:t>
            </a:r>
            <a:r>
              <a:rPr lang="en-GB" noProof="0" dirty="0"/>
              <a:t>analyse</a:t>
            </a:r>
            <a:r>
              <a:rPr lang="en-US" dirty="0"/>
              <a:t> the HLSL code to know what is used and what is now.</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do this by extracting the information at the same time as we parse the HLSL to find the functions. For each Serac function, we determine what externs it references, and what functions it calls on other components.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advantage of doing it like this is that it’s fast (since we’re parsing the HLSL anyway) and it’s pretty simple to implement. The downside is that it does not take flow control or dead code elimination into account. Originally we had a more complicated system that used the full HLSL compiler in order to rectify that deficiency, but it proved to be too slow to use </a:t>
            </a:r>
            <a:r>
              <a:rPr lang="en-US"/>
              <a:t>in practice, </a:t>
            </a:r>
            <a:r>
              <a:rPr lang="en-US" dirty="0"/>
              <a:t>so it was removed. The simple system we have now works well and is enough in 99% of cases.</a:t>
            </a:r>
            <a:endParaRPr lang="en-GB" dirty="0"/>
          </a:p>
        </p:txBody>
      </p:sp>
      <p:sp>
        <p:nvSpPr>
          <p:cNvPr id="4" name="Slide Number Placeholder 3"/>
          <p:cNvSpPr>
            <a:spLocks noGrp="1"/>
          </p:cNvSpPr>
          <p:nvPr>
            <p:ph type="sldNum" sz="quarter" idx="5"/>
          </p:nvPr>
        </p:nvSpPr>
        <p:spPr/>
        <p:txBody>
          <a:bodyPr/>
          <a:lstStyle/>
          <a:p>
            <a:fld id="{161A30A1-A18C-4627-A752-A9C779D6AEFE}" type="slidenum">
              <a:rPr lang="en-GB" smtClean="0"/>
              <a:t>56</a:t>
            </a:fld>
            <a:endParaRPr lang="en-GB" dirty="0"/>
          </a:p>
        </p:txBody>
      </p:sp>
    </p:spTree>
    <p:extLst>
      <p:ext uri="{BB962C8B-B14F-4D97-AF65-F5344CB8AC3E}">
        <p14:creationId xmlns:p14="http://schemas.microsoft.com/office/powerpoint/2010/main" val="42680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UFC is different again, with a very close-in camera and a tight focus on just 2 characters.</a:t>
            </a:r>
          </a:p>
        </p:txBody>
      </p:sp>
      <p:sp>
        <p:nvSpPr>
          <p:cNvPr id="4" name="Slide Number Placeholder 3"/>
          <p:cNvSpPr>
            <a:spLocks noGrp="1"/>
          </p:cNvSpPr>
          <p:nvPr>
            <p:ph type="sldNum" sz="quarter" idx="5"/>
          </p:nvPr>
        </p:nvSpPr>
        <p:spPr/>
        <p:txBody>
          <a:bodyPr/>
          <a:lstStyle/>
          <a:p>
            <a:fld id="{A46E26D2-F028-47BB-8C97-E0C7709FF86D}" type="slidenum">
              <a:rPr lang="sv-SE" smtClean="0"/>
              <a:t>7</a:t>
            </a:fld>
            <a:endParaRPr lang="sv-SE"/>
          </a:p>
        </p:txBody>
      </p:sp>
    </p:spTree>
    <p:extLst>
      <p:ext uri="{BB962C8B-B14F-4D97-AF65-F5344CB8AC3E}">
        <p14:creationId xmlns:p14="http://schemas.microsoft.com/office/powerpoint/2010/main" val="107277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stark contrast to that is Need For Speed Unbound, which has a huge open world with very fast traversal, so puts a lot of emphasis on streaming performance.</a:t>
            </a:r>
          </a:p>
        </p:txBody>
      </p:sp>
      <p:sp>
        <p:nvSpPr>
          <p:cNvPr id="4" name="Slide Number Placeholder 3"/>
          <p:cNvSpPr>
            <a:spLocks noGrp="1"/>
          </p:cNvSpPr>
          <p:nvPr>
            <p:ph type="sldNum" sz="quarter" idx="5"/>
          </p:nvPr>
        </p:nvSpPr>
        <p:spPr/>
        <p:txBody>
          <a:bodyPr/>
          <a:lstStyle/>
          <a:p>
            <a:fld id="{A46E26D2-F028-47BB-8C97-E0C7709FF86D}" type="slidenum">
              <a:rPr lang="sv-SE" smtClean="0"/>
              <a:t>8</a:t>
            </a:fld>
            <a:endParaRPr lang="sv-SE"/>
          </a:p>
        </p:txBody>
      </p:sp>
    </p:spTree>
    <p:extLst>
      <p:ext uri="{BB962C8B-B14F-4D97-AF65-F5344CB8AC3E}">
        <p14:creationId xmlns:p14="http://schemas.microsoft.com/office/powerpoint/2010/main" val="85936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Dragon Age The </a:t>
            </a:r>
            <a:r>
              <a:rPr lang="en-GB" dirty="0" err="1"/>
              <a:t>Veilguard</a:t>
            </a:r>
            <a:r>
              <a:rPr lang="en-GB" dirty="0"/>
              <a:t> is different again, with a fantasy setting and features like detailed strand-based hair.</a:t>
            </a:r>
          </a:p>
        </p:txBody>
      </p:sp>
      <p:sp>
        <p:nvSpPr>
          <p:cNvPr id="4" name="Slide Number Placeholder 3"/>
          <p:cNvSpPr>
            <a:spLocks noGrp="1"/>
          </p:cNvSpPr>
          <p:nvPr>
            <p:ph type="sldNum" sz="quarter" idx="5"/>
          </p:nvPr>
        </p:nvSpPr>
        <p:spPr/>
        <p:txBody>
          <a:bodyPr/>
          <a:lstStyle/>
          <a:p>
            <a:fld id="{A46E26D2-F028-47BB-8C97-E0C7709FF86D}" type="slidenum">
              <a:rPr lang="sv-SE" smtClean="0"/>
              <a:t>9</a:t>
            </a:fld>
            <a:endParaRPr lang="sv-SE"/>
          </a:p>
        </p:txBody>
      </p:sp>
    </p:spTree>
    <p:extLst>
      <p:ext uri="{BB962C8B-B14F-4D97-AF65-F5344CB8AC3E}">
        <p14:creationId xmlns:p14="http://schemas.microsoft.com/office/powerpoint/2010/main" val="2756214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we can have a large amount of variety even within a single game. This slide shows 2 screenshots from FC 24: one of gameplay on Switch, one from a replay mode on PC. They look very different, and are rendered very differently – they use different shading modes (forward vs deferred), completely different shadowing solutions, etc.</a:t>
            </a:r>
          </a:p>
          <a:p>
            <a:endParaRPr lang="en-GB" dirty="0"/>
          </a:p>
          <a:p>
            <a:r>
              <a:rPr lang="en-GB" dirty="0"/>
              <a:t>The upshot of all this variety is that there is no “one-size-fits-all” solution in Frostbite – the engine needs to be flexible and extensible to allow our game teams to achieve the look they are going for and hit their performance targets.</a:t>
            </a:r>
            <a:endParaRPr lang="sv-SE" dirty="0"/>
          </a:p>
          <a:p>
            <a:endParaRPr lang="en-GB" dirty="0"/>
          </a:p>
        </p:txBody>
      </p:sp>
      <p:sp>
        <p:nvSpPr>
          <p:cNvPr id="4" name="Slide Number Placeholder 3"/>
          <p:cNvSpPr>
            <a:spLocks noGrp="1"/>
          </p:cNvSpPr>
          <p:nvPr>
            <p:ph type="sldNum" sz="quarter" idx="5"/>
          </p:nvPr>
        </p:nvSpPr>
        <p:spPr/>
        <p:txBody>
          <a:bodyPr/>
          <a:lstStyle/>
          <a:p>
            <a:fld id="{A46E26D2-F028-47BB-8C97-E0C7709FF86D}" type="slidenum">
              <a:rPr lang="sv-SE" smtClean="0"/>
              <a:t>10</a:t>
            </a:fld>
            <a:endParaRPr lang="sv-SE"/>
          </a:p>
        </p:txBody>
      </p:sp>
    </p:spTree>
    <p:extLst>
      <p:ext uri="{BB962C8B-B14F-4D97-AF65-F5344CB8AC3E}">
        <p14:creationId xmlns:p14="http://schemas.microsoft.com/office/powerpoint/2010/main" val="91892497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Light" type="secHead">
  <p:cSld name="Title Slide Light">
    <p:bg>
      <p:bgPr>
        <a:blipFill dpi="0" rotWithShape="1">
          <a:blip r:embed="rId2">
            <a:alphaModFix amt="52000"/>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85800" y="4572000"/>
            <a:ext cx="13258800" cy="914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SzPts val="6000"/>
              <a:buNone/>
              <a:defRPr sz="6000" i="0" u="none" strike="noStrike" cap="none"/>
            </a:lvl1pPr>
            <a:lvl2pPr lvl="1" rtl="0">
              <a:lnSpc>
                <a:spcPct val="115000"/>
              </a:lnSpc>
              <a:spcBef>
                <a:spcPts val="0"/>
              </a:spcBef>
              <a:spcAft>
                <a:spcPts val="0"/>
              </a:spcAft>
              <a:buSzPts val="1800"/>
              <a:buNone/>
              <a:defRPr sz="2200"/>
            </a:lvl2pPr>
            <a:lvl3pPr lvl="2" rtl="0">
              <a:lnSpc>
                <a:spcPct val="115000"/>
              </a:lnSpc>
              <a:spcBef>
                <a:spcPts val="0"/>
              </a:spcBef>
              <a:spcAft>
                <a:spcPts val="0"/>
              </a:spcAft>
              <a:buSzPts val="1800"/>
              <a:buNone/>
              <a:defRPr sz="2200"/>
            </a:lvl3pPr>
            <a:lvl4pPr lvl="3" rtl="0">
              <a:lnSpc>
                <a:spcPct val="115000"/>
              </a:lnSpc>
              <a:spcBef>
                <a:spcPts val="0"/>
              </a:spcBef>
              <a:spcAft>
                <a:spcPts val="0"/>
              </a:spcAft>
              <a:buSzPts val="1800"/>
              <a:buNone/>
              <a:defRPr sz="2200"/>
            </a:lvl4pPr>
            <a:lvl5pPr lvl="4" rtl="0">
              <a:lnSpc>
                <a:spcPct val="115000"/>
              </a:lnSpc>
              <a:spcBef>
                <a:spcPts val="0"/>
              </a:spcBef>
              <a:spcAft>
                <a:spcPts val="0"/>
              </a:spcAft>
              <a:buSzPts val="1800"/>
              <a:buNone/>
              <a:defRPr sz="2200"/>
            </a:lvl5pPr>
            <a:lvl6pPr lvl="5" rtl="0">
              <a:lnSpc>
                <a:spcPct val="115000"/>
              </a:lnSpc>
              <a:spcBef>
                <a:spcPts val="0"/>
              </a:spcBef>
              <a:spcAft>
                <a:spcPts val="0"/>
              </a:spcAft>
              <a:buSzPts val="1800"/>
              <a:buNone/>
              <a:defRPr sz="2200"/>
            </a:lvl6pPr>
            <a:lvl7pPr lvl="6" rtl="0">
              <a:lnSpc>
                <a:spcPct val="115000"/>
              </a:lnSpc>
              <a:spcBef>
                <a:spcPts val="0"/>
              </a:spcBef>
              <a:spcAft>
                <a:spcPts val="0"/>
              </a:spcAft>
              <a:buSzPts val="1800"/>
              <a:buNone/>
              <a:defRPr sz="2200"/>
            </a:lvl7pPr>
            <a:lvl8pPr lvl="7" rtl="0">
              <a:lnSpc>
                <a:spcPct val="115000"/>
              </a:lnSpc>
              <a:spcBef>
                <a:spcPts val="0"/>
              </a:spcBef>
              <a:spcAft>
                <a:spcPts val="0"/>
              </a:spcAft>
              <a:buSzPts val="1800"/>
              <a:buNone/>
              <a:defRPr sz="2200"/>
            </a:lvl8pPr>
            <a:lvl9pPr lvl="8" rtl="0">
              <a:lnSpc>
                <a:spcPct val="115000"/>
              </a:lnSpc>
              <a:spcBef>
                <a:spcPts val="0"/>
              </a:spcBef>
              <a:spcAft>
                <a:spcPts val="0"/>
              </a:spcAft>
              <a:buSzPts val="1800"/>
              <a:buNone/>
              <a:defRPr sz="2200"/>
            </a:lvl9pPr>
          </a:lstStyle>
          <a:p>
            <a:r>
              <a:rPr lang="en-US"/>
              <a:t>Click to edit Master title style</a:t>
            </a:r>
            <a:endParaRPr/>
          </a:p>
        </p:txBody>
      </p:sp>
      <p:sp>
        <p:nvSpPr>
          <p:cNvPr id="14" name="Google Shape;14;p2"/>
          <p:cNvSpPr txBox="1">
            <a:spLocks noGrp="1"/>
          </p:cNvSpPr>
          <p:nvPr>
            <p:ph type="subTitle" idx="1"/>
          </p:nvPr>
        </p:nvSpPr>
        <p:spPr>
          <a:xfrm>
            <a:off x="685800" y="5486400"/>
            <a:ext cx="13258800" cy="6402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None/>
              <a:defRPr sz="3000"/>
            </a:lvl1pPr>
            <a:lvl2pPr lvl="1" rtl="0">
              <a:lnSpc>
                <a:spcPct val="115000"/>
              </a:lnSpc>
              <a:spcBef>
                <a:spcPts val="0"/>
              </a:spcBef>
              <a:spcAft>
                <a:spcPts val="0"/>
              </a:spcAft>
              <a:buNone/>
              <a:defRPr>
                <a:highlight>
                  <a:schemeClr val="lt2"/>
                </a:highlight>
              </a:defRPr>
            </a:lvl2pPr>
            <a:lvl3pPr lvl="2" rtl="0">
              <a:lnSpc>
                <a:spcPct val="115000"/>
              </a:lnSpc>
              <a:spcBef>
                <a:spcPts val="0"/>
              </a:spcBef>
              <a:spcAft>
                <a:spcPts val="0"/>
              </a:spcAft>
              <a:buNone/>
              <a:defRPr>
                <a:highlight>
                  <a:schemeClr val="lt2"/>
                </a:highlight>
              </a:defRPr>
            </a:lvl3pPr>
            <a:lvl4pPr lvl="3" rtl="0">
              <a:lnSpc>
                <a:spcPct val="115000"/>
              </a:lnSpc>
              <a:spcBef>
                <a:spcPts val="0"/>
              </a:spcBef>
              <a:spcAft>
                <a:spcPts val="0"/>
              </a:spcAft>
              <a:buNone/>
              <a:defRPr>
                <a:highlight>
                  <a:schemeClr val="lt2"/>
                </a:highlight>
              </a:defRPr>
            </a:lvl4pPr>
            <a:lvl5pPr lvl="4" rtl="0">
              <a:lnSpc>
                <a:spcPct val="115000"/>
              </a:lnSpc>
              <a:spcBef>
                <a:spcPts val="0"/>
              </a:spcBef>
              <a:spcAft>
                <a:spcPts val="0"/>
              </a:spcAft>
              <a:buNone/>
              <a:defRPr>
                <a:highlight>
                  <a:schemeClr val="lt2"/>
                </a:highlight>
              </a:defRPr>
            </a:lvl5pPr>
            <a:lvl6pPr lvl="5" rtl="0">
              <a:lnSpc>
                <a:spcPct val="115000"/>
              </a:lnSpc>
              <a:spcBef>
                <a:spcPts val="0"/>
              </a:spcBef>
              <a:spcAft>
                <a:spcPts val="0"/>
              </a:spcAft>
              <a:buNone/>
              <a:defRPr>
                <a:highlight>
                  <a:schemeClr val="lt2"/>
                </a:highlight>
              </a:defRPr>
            </a:lvl6pPr>
            <a:lvl7pPr lvl="6" rtl="0">
              <a:lnSpc>
                <a:spcPct val="115000"/>
              </a:lnSpc>
              <a:spcBef>
                <a:spcPts val="0"/>
              </a:spcBef>
              <a:spcAft>
                <a:spcPts val="0"/>
              </a:spcAft>
              <a:buNone/>
              <a:defRPr>
                <a:highlight>
                  <a:schemeClr val="lt2"/>
                </a:highlight>
              </a:defRPr>
            </a:lvl7pPr>
            <a:lvl8pPr lvl="7" rtl="0">
              <a:lnSpc>
                <a:spcPct val="115000"/>
              </a:lnSpc>
              <a:spcBef>
                <a:spcPts val="0"/>
              </a:spcBef>
              <a:spcAft>
                <a:spcPts val="0"/>
              </a:spcAft>
              <a:buNone/>
              <a:defRPr>
                <a:highlight>
                  <a:schemeClr val="lt2"/>
                </a:highlight>
              </a:defRPr>
            </a:lvl8pPr>
            <a:lvl9pPr lvl="8" rtl="0">
              <a:lnSpc>
                <a:spcPct val="115000"/>
              </a:lnSpc>
              <a:spcBef>
                <a:spcPts val="0"/>
              </a:spcBef>
              <a:spcAft>
                <a:spcPts val="0"/>
              </a:spcAft>
              <a:buNone/>
              <a:defRPr>
                <a:highlight>
                  <a:schemeClr val="lt2"/>
                </a:highlight>
              </a:defRPr>
            </a:lvl9pPr>
          </a:lstStyle>
          <a:p>
            <a:r>
              <a:rPr lang="en-US"/>
              <a:t>Click to edit Master subtitle style</a:t>
            </a:r>
            <a:endParaRPr/>
          </a:p>
        </p:txBody>
      </p:sp>
      <p:pic>
        <p:nvPicPr>
          <p:cNvPr id="15" name="Google Shape;15;p2"/>
          <p:cNvPicPr preferRelativeResize="0"/>
          <p:nvPr/>
        </p:nvPicPr>
        <p:blipFill>
          <a:blip r:embed="rId4">
            <a:alphaModFix/>
          </a:blip>
          <a:stretch>
            <a:fillRect/>
          </a:stretch>
        </p:blipFill>
        <p:spPr>
          <a:xfrm>
            <a:off x="13487408" y="457200"/>
            <a:ext cx="457201" cy="457199"/>
          </a:xfrm>
          <a:prstGeom prst="rect">
            <a:avLst/>
          </a:prstGeom>
          <a:noFill/>
          <a:ln>
            <a:noFill/>
          </a:ln>
        </p:spPr>
      </p:pic>
      <p:pic>
        <p:nvPicPr>
          <p:cNvPr id="16" name="Google Shape;16;p2"/>
          <p:cNvPicPr preferRelativeResize="0"/>
          <p:nvPr/>
        </p:nvPicPr>
        <p:blipFill rotWithShape="1">
          <a:blip r:embed="rId5">
            <a:alphaModFix/>
          </a:blip>
          <a:srcRect l="7389" t="21859" r="7380" b="22405"/>
          <a:stretch/>
        </p:blipFill>
        <p:spPr>
          <a:xfrm>
            <a:off x="685800" y="457188"/>
            <a:ext cx="2110740" cy="457201"/>
          </a:xfrm>
          <a:prstGeom prst="rect">
            <a:avLst/>
          </a:prstGeom>
          <a:noFill/>
          <a:ln>
            <a:noFill/>
          </a:ln>
        </p:spPr>
      </p:pic>
    </p:spTree>
    <p:extLst>
      <p:ext uri="{BB962C8B-B14F-4D97-AF65-F5344CB8AC3E}">
        <p14:creationId xmlns:p14="http://schemas.microsoft.com/office/powerpoint/2010/main" val="103661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Dark">
  <p:cSld name="Section Header Dark">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85800" y="4572000"/>
            <a:ext cx="13258800" cy="914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Clr>
                <a:schemeClr val="lt2"/>
              </a:buClr>
              <a:buSzPts val="6000"/>
              <a:buNone/>
              <a:defRPr sz="6000" i="0" u="none" strike="noStrike" cap="none">
                <a:solidFill>
                  <a:schemeClr val="lt2"/>
                </a:solidFill>
              </a:defRPr>
            </a:lvl1pPr>
            <a:lvl2pPr lvl="1" rtl="0">
              <a:spcBef>
                <a:spcPts val="0"/>
              </a:spcBef>
              <a:spcAft>
                <a:spcPts val="0"/>
              </a:spcAft>
              <a:buSzPts val="1800"/>
              <a:buNone/>
              <a:defRPr sz="2200"/>
            </a:lvl2pPr>
            <a:lvl3pPr lvl="2" rtl="0">
              <a:spcBef>
                <a:spcPts val="0"/>
              </a:spcBef>
              <a:spcAft>
                <a:spcPts val="0"/>
              </a:spcAft>
              <a:buSzPts val="1800"/>
              <a:buNone/>
              <a:defRPr sz="2200"/>
            </a:lvl3pPr>
            <a:lvl4pPr lvl="3" rtl="0">
              <a:spcBef>
                <a:spcPts val="0"/>
              </a:spcBef>
              <a:spcAft>
                <a:spcPts val="0"/>
              </a:spcAft>
              <a:buSzPts val="1800"/>
              <a:buNone/>
              <a:defRPr sz="2200"/>
            </a:lvl4pPr>
            <a:lvl5pPr lvl="4" rtl="0">
              <a:spcBef>
                <a:spcPts val="0"/>
              </a:spcBef>
              <a:spcAft>
                <a:spcPts val="0"/>
              </a:spcAft>
              <a:buSzPts val="1800"/>
              <a:buNone/>
              <a:defRPr sz="2200"/>
            </a:lvl5pPr>
            <a:lvl6pPr lvl="5" rtl="0">
              <a:spcBef>
                <a:spcPts val="0"/>
              </a:spcBef>
              <a:spcAft>
                <a:spcPts val="0"/>
              </a:spcAft>
              <a:buSzPts val="1800"/>
              <a:buNone/>
              <a:defRPr sz="2200"/>
            </a:lvl6pPr>
            <a:lvl7pPr lvl="6" rtl="0">
              <a:spcBef>
                <a:spcPts val="0"/>
              </a:spcBef>
              <a:spcAft>
                <a:spcPts val="0"/>
              </a:spcAft>
              <a:buSzPts val="1800"/>
              <a:buNone/>
              <a:defRPr sz="2200"/>
            </a:lvl7pPr>
            <a:lvl8pPr lvl="7" rtl="0">
              <a:spcBef>
                <a:spcPts val="0"/>
              </a:spcBef>
              <a:spcAft>
                <a:spcPts val="0"/>
              </a:spcAft>
              <a:buSzPts val="1800"/>
              <a:buNone/>
              <a:defRPr sz="2200"/>
            </a:lvl8pPr>
            <a:lvl9pPr lvl="8" rtl="0">
              <a:spcBef>
                <a:spcPts val="0"/>
              </a:spcBef>
              <a:spcAft>
                <a:spcPts val="0"/>
              </a:spcAft>
              <a:buSzPts val="1800"/>
              <a:buNone/>
              <a:defRPr sz="2200"/>
            </a:lvl9pPr>
          </a:lstStyle>
          <a:p>
            <a:r>
              <a:rPr lang="en-US"/>
              <a:t>Click to edit Master title style</a:t>
            </a:r>
            <a:endParaRPr/>
          </a:p>
        </p:txBody>
      </p:sp>
      <p:pic>
        <p:nvPicPr>
          <p:cNvPr id="53" name="Google Shape;53;p11"/>
          <p:cNvPicPr preferRelativeResize="0"/>
          <p:nvPr/>
        </p:nvPicPr>
        <p:blipFill>
          <a:blip r:embed="rId2">
            <a:alphaModFix/>
          </a:blip>
          <a:stretch>
            <a:fillRect/>
          </a:stretch>
        </p:blipFill>
        <p:spPr>
          <a:xfrm>
            <a:off x="13490233" y="457200"/>
            <a:ext cx="454363" cy="457199"/>
          </a:xfrm>
          <a:prstGeom prst="rect">
            <a:avLst/>
          </a:prstGeom>
          <a:noFill/>
          <a:ln>
            <a:noFill/>
          </a:ln>
        </p:spPr>
      </p:pic>
      <p:pic>
        <p:nvPicPr>
          <p:cNvPr id="54" name="Google Shape;54;p11"/>
          <p:cNvPicPr preferRelativeResize="0"/>
          <p:nvPr/>
        </p:nvPicPr>
        <p:blipFill rotWithShape="1">
          <a:blip r:embed="rId3">
            <a:alphaModFix/>
          </a:blip>
          <a:srcRect l="7389" t="21859" r="7380" b="22405"/>
          <a:stretch/>
        </p:blipFill>
        <p:spPr>
          <a:xfrm>
            <a:off x="685800" y="457188"/>
            <a:ext cx="2108836" cy="457201"/>
          </a:xfrm>
          <a:prstGeom prst="rect">
            <a:avLst/>
          </a:prstGeom>
          <a:noFill/>
          <a:ln>
            <a:noFill/>
          </a:ln>
        </p:spPr>
      </p:pic>
    </p:spTree>
    <p:extLst>
      <p:ext uri="{BB962C8B-B14F-4D97-AF65-F5344CB8AC3E}">
        <p14:creationId xmlns:p14="http://schemas.microsoft.com/office/powerpoint/2010/main" val="1468314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Dark">
  <p:cSld name="Content Dark">
    <p:spTree>
      <p:nvGrpSpPr>
        <p:cNvPr id="1" name="Shape 55"/>
        <p:cNvGrpSpPr/>
        <p:nvPr/>
      </p:nvGrpSpPr>
      <p:grpSpPr>
        <a:xfrm>
          <a:off x="0" y="0"/>
          <a:ext cx="0" cy="0"/>
          <a:chOff x="0" y="0"/>
          <a:chExt cx="0" cy="0"/>
        </a:xfrm>
      </p:grpSpPr>
      <p:sp>
        <p:nvSpPr>
          <p:cNvPr id="56" name="Google Shape;56;p12"/>
          <p:cNvSpPr txBox="1">
            <a:spLocks noGrp="1"/>
          </p:cNvSpPr>
          <p:nvPr>
            <p:ph type="subTitle" idx="1"/>
          </p:nvPr>
        </p:nvSpPr>
        <p:spPr>
          <a:xfrm>
            <a:off x="685800" y="457200"/>
            <a:ext cx="13258800" cy="457200"/>
          </a:xfrm>
          <a:prstGeom prst="rect">
            <a:avLst/>
          </a:prstGeom>
        </p:spPr>
        <p:txBody>
          <a:bodyPr spcFirstLastPara="1" wrap="square" lIns="0" tIns="0" rIns="0" bIns="0" anchor="ctr" anchorCtr="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a:r>
              <a:rPr lang="en-US"/>
              <a:t>Click to edit Master subtitle style</a:t>
            </a:r>
            <a:endParaRPr/>
          </a:p>
        </p:txBody>
      </p:sp>
      <p:sp>
        <p:nvSpPr>
          <p:cNvPr id="57" name="Google Shape;57;p12"/>
          <p:cNvSpPr txBox="1">
            <a:spLocks noGrp="1"/>
          </p:cNvSpPr>
          <p:nvPr>
            <p:ph type="title"/>
          </p:nvPr>
        </p:nvSpPr>
        <p:spPr>
          <a:xfrm>
            <a:off x="685800" y="914400"/>
            <a:ext cx="13258800" cy="457200"/>
          </a:xfrm>
          <a:prstGeom prst="rect">
            <a:avLst/>
          </a:prstGeom>
        </p:spPr>
        <p:txBody>
          <a:bodyPr spcFirstLastPara="1" wrap="square" lIns="0" tIns="0" rIns="0" bIns="0" anchor="ctr" anchorCtr="0">
            <a:noAutofit/>
          </a:bodyPr>
          <a:lstStyle>
            <a:lvl1pPr lvl="0" rtl="0">
              <a:spcBef>
                <a:spcPts val="0"/>
              </a:spcBef>
              <a:spcAft>
                <a:spcPts val="0"/>
              </a:spcAft>
              <a:buNone/>
              <a:defRPr>
                <a:solidFill>
                  <a:schemeClr val="lt2"/>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r>
              <a:rPr lang="en-US"/>
              <a:t>Click to edit Master title style</a:t>
            </a:r>
            <a:endParaRPr/>
          </a:p>
        </p:txBody>
      </p:sp>
      <p:sp>
        <p:nvSpPr>
          <p:cNvPr id="58" name="Google Shape;58;p12"/>
          <p:cNvSpPr txBox="1">
            <a:spLocks noGrp="1"/>
          </p:cNvSpPr>
          <p:nvPr>
            <p:ph type="body" idx="2"/>
          </p:nvPr>
        </p:nvSpPr>
        <p:spPr>
          <a:xfrm>
            <a:off x="685800" y="1828800"/>
            <a:ext cx="13258800" cy="5943600"/>
          </a:xfrm>
          <a:prstGeom prst="rect">
            <a:avLst/>
          </a:prstGeom>
        </p:spPr>
        <p:txBody>
          <a:bodyPr spcFirstLastPara="1" wrap="square" lIns="0" tIns="0" rIns="0" bIns="0" anchor="ctr" anchorCtr="0">
            <a:noAutofit/>
          </a:bodyPr>
          <a:lstStyle>
            <a:lvl1pPr marL="457200" lvl="0" indent="-381000" rtl="0">
              <a:spcBef>
                <a:spcPts val="0"/>
              </a:spcBef>
              <a:spcAft>
                <a:spcPts val="0"/>
              </a:spcAft>
              <a:buClr>
                <a:schemeClr val="lt2"/>
              </a:buClr>
              <a:buSzPts val="2400"/>
              <a:buChar char="•"/>
              <a:defRPr>
                <a:solidFill>
                  <a:schemeClr val="lt2"/>
                </a:solidFill>
              </a:defRPr>
            </a:lvl1pPr>
            <a:lvl2pPr marL="914400" lvl="1" indent="-381000" rtl="0">
              <a:spcBef>
                <a:spcPts val="0"/>
              </a:spcBef>
              <a:spcAft>
                <a:spcPts val="0"/>
              </a:spcAft>
              <a:buClr>
                <a:schemeClr val="lt2"/>
              </a:buClr>
              <a:buSzPts val="2400"/>
              <a:buChar char="•"/>
              <a:defRPr>
                <a:solidFill>
                  <a:schemeClr val="lt2"/>
                </a:solidFill>
              </a:defRPr>
            </a:lvl2pPr>
            <a:lvl3pPr marL="1371600" lvl="2" indent="-381000" rtl="0">
              <a:spcBef>
                <a:spcPts val="0"/>
              </a:spcBef>
              <a:spcAft>
                <a:spcPts val="0"/>
              </a:spcAft>
              <a:buClr>
                <a:schemeClr val="lt2"/>
              </a:buClr>
              <a:buSzPts val="2400"/>
              <a:buChar char="•"/>
              <a:defRPr>
                <a:solidFill>
                  <a:schemeClr val="lt2"/>
                </a:solidFill>
              </a:defRPr>
            </a:lvl3pPr>
            <a:lvl4pPr marL="1828800" lvl="3" indent="-381000" rtl="0">
              <a:spcBef>
                <a:spcPts val="0"/>
              </a:spcBef>
              <a:spcAft>
                <a:spcPts val="0"/>
              </a:spcAft>
              <a:buClr>
                <a:schemeClr val="lt2"/>
              </a:buClr>
              <a:buSzPts val="2400"/>
              <a:buChar char="•"/>
              <a:defRPr>
                <a:solidFill>
                  <a:schemeClr val="lt2"/>
                </a:solidFill>
              </a:defRPr>
            </a:lvl4pPr>
            <a:lvl5pPr marL="2286000" lvl="4" indent="-381000" rtl="0">
              <a:spcBef>
                <a:spcPts val="0"/>
              </a:spcBef>
              <a:spcAft>
                <a:spcPts val="0"/>
              </a:spcAft>
              <a:buClr>
                <a:schemeClr val="lt2"/>
              </a:buClr>
              <a:buSzPts val="2400"/>
              <a:buChar char="•"/>
              <a:defRPr>
                <a:solidFill>
                  <a:schemeClr val="lt2"/>
                </a:solidFill>
              </a:defRPr>
            </a:lvl5pPr>
            <a:lvl6pPr marL="2743200" lvl="5" indent="-381000" rtl="0">
              <a:spcBef>
                <a:spcPts val="0"/>
              </a:spcBef>
              <a:spcAft>
                <a:spcPts val="0"/>
              </a:spcAft>
              <a:buClr>
                <a:schemeClr val="lt2"/>
              </a:buClr>
              <a:buSzPts val="2400"/>
              <a:buChar char="•"/>
              <a:defRPr>
                <a:solidFill>
                  <a:schemeClr val="lt2"/>
                </a:solidFill>
              </a:defRPr>
            </a:lvl6pPr>
            <a:lvl7pPr marL="3200400" lvl="6" indent="-381000" rtl="0">
              <a:spcBef>
                <a:spcPts val="0"/>
              </a:spcBef>
              <a:spcAft>
                <a:spcPts val="0"/>
              </a:spcAft>
              <a:buClr>
                <a:schemeClr val="lt2"/>
              </a:buClr>
              <a:buSzPts val="2400"/>
              <a:buChar char="•"/>
              <a:defRPr>
                <a:solidFill>
                  <a:schemeClr val="lt2"/>
                </a:solidFill>
              </a:defRPr>
            </a:lvl7pPr>
            <a:lvl8pPr marL="3657600" lvl="7" indent="-381000" rtl="0">
              <a:spcBef>
                <a:spcPts val="0"/>
              </a:spcBef>
              <a:spcAft>
                <a:spcPts val="0"/>
              </a:spcAft>
              <a:buClr>
                <a:schemeClr val="lt2"/>
              </a:buClr>
              <a:buSzPts val="2400"/>
              <a:buChar char="•"/>
              <a:defRPr>
                <a:solidFill>
                  <a:schemeClr val="lt2"/>
                </a:solidFill>
              </a:defRPr>
            </a:lvl8pPr>
            <a:lvl9pPr marL="4114800" lvl="8" indent="-381000" rtl="0">
              <a:spcBef>
                <a:spcPts val="0"/>
              </a:spcBef>
              <a:spcAft>
                <a:spcPts val="0"/>
              </a:spcAft>
              <a:buClr>
                <a:schemeClr val="lt2"/>
              </a:buClr>
              <a:buSzPts val="2400"/>
              <a:buChar char="•"/>
              <a:defRPr>
                <a:solidFill>
                  <a:schemeClr val="lt2"/>
                </a:solidFill>
              </a:defRPr>
            </a:lvl9pPr>
          </a:lstStyle>
          <a:p>
            <a:pPr lvl="0"/>
            <a:r>
              <a:rPr lang="en-US"/>
              <a:t>Click to edit Master text styles</a:t>
            </a:r>
          </a:p>
        </p:txBody>
      </p:sp>
    </p:spTree>
    <p:extLst>
      <p:ext uri="{BB962C8B-B14F-4D97-AF65-F5344CB8AC3E}">
        <p14:creationId xmlns:p14="http://schemas.microsoft.com/office/powerpoint/2010/main" val="284157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Image Dark">
  <p:cSld name="Content With Image Dark">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685800" y="457200"/>
            <a:ext cx="13258800" cy="457200"/>
          </a:xfrm>
          <a:prstGeom prst="rect">
            <a:avLst/>
          </a:prstGeom>
        </p:spPr>
        <p:txBody>
          <a:bodyPr spcFirstLastPara="1" wrap="square" lIns="0" tIns="0" rIns="0" bIns="0" anchor="ctr" anchorCtr="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a:r>
              <a:rPr lang="en-US"/>
              <a:t>Click to edit Master subtitle style</a:t>
            </a:r>
            <a:endParaRPr/>
          </a:p>
        </p:txBody>
      </p:sp>
      <p:sp>
        <p:nvSpPr>
          <p:cNvPr id="61" name="Google Shape;61;p13"/>
          <p:cNvSpPr txBox="1">
            <a:spLocks noGrp="1"/>
          </p:cNvSpPr>
          <p:nvPr>
            <p:ph type="title"/>
          </p:nvPr>
        </p:nvSpPr>
        <p:spPr>
          <a:xfrm>
            <a:off x="685800" y="914400"/>
            <a:ext cx="13258800" cy="457200"/>
          </a:xfrm>
          <a:prstGeom prst="rect">
            <a:avLst/>
          </a:prstGeom>
        </p:spPr>
        <p:txBody>
          <a:bodyPr spcFirstLastPara="1" wrap="square" lIns="0" tIns="0" rIns="0" bIns="0" anchor="ctr" anchorCtr="0">
            <a:noAutofit/>
          </a:bodyPr>
          <a:lstStyle>
            <a:lvl1pPr lvl="0" rtl="0">
              <a:spcBef>
                <a:spcPts val="0"/>
              </a:spcBef>
              <a:spcAft>
                <a:spcPts val="0"/>
              </a:spcAft>
              <a:buNone/>
              <a:defRPr>
                <a:solidFill>
                  <a:schemeClr val="lt2"/>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r>
              <a:rPr lang="en-US"/>
              <a:t>Click to edit Master title style</a:t>
            </a:r>
            <a:endParaRPr/>
          </a:p>
        </p:txBody>
      </p:sp>
      <p:sp>
        <p:nvSpPr>
          <p:cNvPr id="62" name="Google Shape;62;p13"/>
          <p:cNvSpPr txBox="1">
            <a:spLocks noGrp="1"/>
          </p:cNvSpPr>
          <p:nvPr>
            <p:ph type="body" idx="2"/>
          </p:nvPr>
        </p:nvSpPr>
        <p:spPr>
          <a:xfrm>
            <a:off x="685800" y="1828800"/>
            <a:ext cx="6629400" cy="5943600"/>
          </a:xfrm>
          <a:prstGeom prst="rect">
            <a:avLst/>
          </a:prstGeom>
        </p:spPr>
        <p:txBody>
          <a:bodyPr spcFirstLastPara="1" wrap="square" lIns="0" tIns="0" rIns="457200" bIns="0" anchor="ctr" anchorCtr="0">
            <a:noAutofit/>
          </a:bodyPr>
          <a:lstStyle>
            <a:lvl1pPr marL="457200" lvl="0" indent="-381000" rtl="0">
              <a:spcBef>
                <a:spcPts val="0"/>
              </a:spcBef>
              <a:spcAft>
                <a:spcPts val="0"/>
              </a:spcAft>
              <a:buClr>
                <a:schemeClr val="lt2"/>
              </a:buClr>
              <a:buSzPts val="2400"/>
              <a:buChar char="•"/>
              <a:defRPr>
                <a:solidFill>
                  <a:schemeClr val="lt2"/>
                </a:solidFill>
              </a:defRPr>
            </a:lvl1pPr>
            <a:lvl2pPr marL="914400" lvl="1" indent="-381000" rtl="0">
              <a:spcBef>
                <a:spcPts val="0"/>
              </a:spcBef>
              <a:spcAft>
                <a:spcPts val="0"/>
              </a:spcAft>
              <a:buClr>
                <a:schemeClr val="lt2"/>
              </a:buClr>
              <a:buSzPts val="2400"/>
              <a:buChar char="•"/>
              <a:defRPr>
                <a:solidFill>
                  <a:schemeClr val="lt2"/>
                </a:solidFill>
              </a:defRPr>
            </a:lvl2pPr>
            <a:lvl3pPr marL="1371600" lvl="2" indent="-381000" rtl="0">
              <a:spcBef>
                <a:spcPts val="0"/>
              </a:spcBef>
              <a:spcAft>
                <a:spcPts val="0"/>
              </a:spcAft>
              <a:buClr>
                <a:schemeClr val="lt2"/>
              </a:buClr>
              <a:buSzPts val="2400"/>
              <a:buChar char="•"/>
              <a:defRPr>
                <a:solidFill>
                  <a:schemeClr val="lt2"/>
                </a:solidFill>
              </a:defRPr>
            </a:lvl3pPr>
            <a:lvl4pPr marL="1828800" lvl="3" indent="-381000" rtl="0">
              <a:spcBef>
                <a:spcPts val="0"/>
              </a:spcBef>
              <a:spcAft>
                <a:spcPts val="0"/>
              </a:spcAft>
              <a:buClr>
                <a:schemeClr val="lt2"/>
              </a:buClr>
              <a:buSzPts val="2400"/>
              <a:buChar char="•"/>
              <a:defRPr>
                <a:solidFill>
                  <a:schemeClr val="lt2"/>
                </a:solidFill>
              </a:defRPr>
            </a:lvl4pPr>
            <a:lvl5pPr marL="2286000" lvl="4" indent="-381000" rtl="0">
              <a:spcBef>
                <a:spcPts val="0"/>
              </a:spcBef>
              <a:spcAft>
                <a:spcPts val="0"/>
              </a:spcAft>
              <a:buClr>
                <a:schemeClr val="lt2"/>
              </a:buClr>
              <a:buSzPts val="2400"/>
              <a:buChar char="•"/>
              <a:defRPr>
                <a:solidFill>
                  <a:schemeClr val="lt2"/>
                </a:solidFill>
              </a:defRPr>
            </a:lvl5pPr>
            <a:lvl6pPr marL="2743200" lvl="5" indent="-381000" rtl="0">
              <a:spcBef>
                <a:spcPts val="0"/>
              </a:spcBef>
              <a:spcAft>
                <a:spcPts val="0"/>
              </a:spcAft>
              <a:buClr>
                <a:schemeClr val="lt2"/>
              </a:buClr>
              <a:buSzPts val="2400"/>
              <a:buChar char="•"/>
              <a:defRPr>
                <a:solidFill>
                  <a:schemeClr val="lt2"/>
                </a:solidFill>
              </a:defRPr>
            </a:lvl6pPr>
            <a:lvl7pPr marL="3200400" lvl="6" indent="-381000" rtl="0">
              <a:spcBef>
                <a:spcPts val="0"/>
              </a:spcBef>
              <a:spcAft>
                <a:spcPts val="0"/>
              </a:spcAft>
              <a:buClr>
                <a:schemeClr val="lt2"/>
              </a:buClr>
              <a:buSzPts val="2400"/>
              <a:buChar char="•"/>
              <a:defRPr>
                <a:solidFill>
                  <a:schemeClr val="lt2"/>
                </a:solidFill>
              </a:defRPr>
            </a:lvl7pPr>
            <a:lvl8pPr marL="3657600" lvl="7" indent="-381000" rtl="0">
              <a:spcBef>
                <a:spcPts val="0"/>
              </a:spcBef>
              <a:spcAft>
                <a:spcPts val="0"/>
              </a:spcAft>
              <a:buClr>
                <a:schemeClr val="lt2"/>
              </a:buClr>
              <a:buSzPts val="2400"/>
              <a:buChar char="•"/>
              <a:defRPr>
                <a:solidFill>
                  <a:schemeClr val="lt2"/>
                </a:solidFill>
              </a:defRPr>
            </a:lvl8pPr>
            <a:lvl9pPr marL="4114800" lvl="8" indent="-381000" rtl="0">
              <a:spcBef>
                <a:spcPts val="0"/>
              </a:spcBef>
              <a:spcAft>
                <a:spcPts val="0"/>
              </a:spcAft>
              <a:buClr>
                <a:schemeClr val="lt2"/>
              </a:buClr>
              <a:buSzPts val="2400"/>
              <a:buChar char="•"/>
              <a:defRPr>
                <a:solidFill>
                  <a:schemeClr val="lt2"/>
                </a:solidFill>
              </a:defRPr>
            </a:lvl9pPr>
          </a:lstStyle>
          <a:p>
            <a:pPr lvl="0"/>
            <a:r>
              <a:rPr lang="en-US"/>
              <a:t>Click to edit Master text styles</a:t>
            </a:r>
          </a:p>
        </p:txBody>
      </p:sp>
    </p:spTree>
    <p:extLst>
      <p:ext uri="{BB962C8B-B14F-4D97-AF65-F5344CB8AC3E}">
        <p14:creationId xmlns:p14="http://schemas.microsoft.com/office/powerpoint/2010/main" val="2736244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Dark">
  <p:cSld name="Title Only Dark">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685800" y="914400"/>
            <a:ext cx="13258800" cy="457200"/>
          </a:xfrm>
          <a:prstGeom prst="rect">
            <a:avLst/>
          </a:prstGeom>
        </p:spPr>
        <p:txBody>
          <a:bodyPr spcFirstLastPara="1" wrap="square" lIns="0" tIns="0" rIns="0" bIns="0" anchor="ctr" anchorCtr="0">
            <a:noAutofit/>
          </a:bodyPr>
          <a:lstStyle>
            <a:lvl1pPr lvl="0" rtl="0">
              <a:spcBef>
                <a:spcPts val="0"/>
              </a:spcBef>
              <a:spcAft>
                <a:spcPts val="0"/>
              </a:spcAft>
              <a:buNone/>
              <a:defRPr>
                <a:solidFill>
                  <a:schemeClr val="lt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65" name="Google Shape;65;p14"/>
          <p:cNvSpPr txBox="1">
            <a:spLocks noGrp="1"/>
          </p:cNvSpPr>
          <p:nvPr>
            <p:ph type="subTitle" idx="1"/>
          </p:nvPr>
        </p:nvSpPr>
        <p:spPr>
          <a:xfrm>
            <a:off x="685800" y="457200"/>
            <a:ext cx="13258800" cy="457200"/>
          </a:xfrm>
          <a:prstGeom prst="rect">
            <a:avLst/>
          </a:prstGeom>
        </p:spPr>
        <p:txBody>
          <a:bodyPr spcFirstLastPara="1" wrap="square" lIns="0" tIns="0" rIns="0" bIns="0" anchor="ctr" anchorCtr="0">
            <a:noAutofit/>
          </a:bodyPr>
          <a:lstStyle>
            <a:lvl1pPr lvl="0" rtl="0">
              <a:spcBef>
                <a:spcPts val="0"/>
              </a:spcBef>
              <a:spcAft>
                <a:spcPts val="0"/>
              </a:spcAft>
              <a:buNone/>
              <a:defRPr sz="2400">
                <a:solidFill>
                  <a:schemeClr val="dk2"/>
                </a:solidFill>
              </a:defRPr>
            </a:lvl1pPr>
            <a:lvl2pPr lvl="1" rtl="0">
              <a:spcBef>
                <a:spcPts val="0"/>
              </a:spcBef>
              <a:spcAft>
                <a:spcPts val="0"/>
              </a:spcAft>
              <a:buNone/>
              <a:defRPr sz="2400">
                <a:solidFill>
                  <a:schemeClr val="lt2"/>
                </a:solidFill>
              </a:defRPr>
            </a:lvl2pPr>
            <a:lvl3pPr lvl="2" rtl="0">
              <a:spcBef>
                <a:spcPts val="0"/>
              </a:spcBef>
              <a:spcAft>
                <a:spcPts val="0"/>
              </a:spcAft>
              <a:buNone/>
              <a:defRPr sz="2400">
                <a:solidFill>
                  <a:schemeClr val="lt2"/>
                </a:solidFill>
              </a:defRPr>
            </a:lvl3pPr>
            <a:lvl4pPr lvl="3" rtl="0">
              <a:spcBef>
                <a:spcPts val="0"/>
              </a:spcBef>
              <a:spcAft>
                <a:spcPts val="0"/>
              </a:spcAft>
              <a:buNone/>
              <a:defRPr sz="2400">
                <a:solidFill>
                  <a:schemeClr val="lt2"/>
                </a:solidFill>
              </a:defRPr>
            </a:lvl4pPr>
            <a:lvl5pPr lvl="4" rtl="0">
              <a:spcBef>
                <a:spcPts val="0"/>
              </a:spcBef>
              <a:spcAft>
                <a:spcPts val="0"/>
              </a:spcAft>
              <a:buNone/>
              <a:defRPr sz="2400">
                <a:solidFill>
                  <a:schemeClr val="lt2"/>
                </a:solidFill>
              </a:defRPr>
            </a:lvl5pPr>
            <a:lvl6pPr lvl="5" rtl="0">
              <a:spcBef>
                <a:spcPts val="0"/>
              </a:spcBef>
              <a:spcAft>
                <a:spcPts val="0"/>
              </a:spcAft>
              <a:buNone/>
              <a:defRPr sz="2400">
                <a:solidFill>
                  <a:schemeClr val="lt2"/>
                </a:solidFill>
              </a:defRPr>
            </a:lvl6pPr>
            <a:lvl7pPr lvl="6" rtl="0">
              <a:spcBef>
                <a:spcPts val="0"/>
              </a:spcBef>
              <a:spcAft>
                <a:spcPts val="0"/>
              </a:spcAft>
              <a:buNone/>
              <a:defRPr sz="2400">
                <a:solidFill>
                  <a:schemeClr val="lt2"/>
                </a:solidFill>
              </a:defRPr>
            </a:lvl7pPr>
            <a:lvl8pPr lvl="7" rtl="0">
              <a:spcBef>
                <a:spcPts val="0"/>
              </a:spcBef>
              <a:spcAft>
                <a:spcPts val="0"/>
              </a:spcAft>
              <a:buNone/>
              <a:defRPr sz="2400">
                <a:solidFill>
                  <a:schemeClr val="lt2"/>
                </a:solidFill>
              </a:defRPr>
            </a:lvl8pPr>
            <a:lvl9pPr lvl="8" rtl="0">
              <a:spcBef>
                <a:spcPts val="0"/>
              </a:spcBef>
              <a:spcAft>
                <a:spcPts val="0"/>
              </a:spcAft>
              <a:buNone/>
              <a:defRPr sz="2400">
                <a:solidFill>
                  <a:schemeClr val="lt2"/>
                </a:solidFill>
              </a:defRPr>
            </a:lvl9pPr>
          </a:lstStyle>
          <a:p>
            <a:r>
              <a:rPr lang="en-US"/>
              <a:t>Click to edit Master subtitle style</a:t>
            </a:r>
            <a:endParaRPr/>
          </a:p>
        </p:txBody>
      </p:sp>
    </p:spTree>
    <p:extLst>
      <p:ext uri="{BB962C8B-B14F-4D97-AF65-F5344CB8AC3E}">
        <p14:creationId xmlns:p14="http://schemas.microsoft.com/office/powerpoint/2010/main" val="207807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544978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a:xfrm>
            <a:off x="685800" y="1828800"/>
            <a:ext cx="13258800" cy="5486399"/>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oogle Shape;21;p3" hidden="1">
            <a:extLst>
              <a:ext uri="{FF2B5EF4-FFF2-40B4-BE49-F238E27FC236}">
                <a16:creationId xmlns:a16="http://schemas.microsoft.com/office/drawing/2014/main" id="{64C40999-CF94-CACB-076E-6AEA2E0657F2}"/>
              </a:ext>
            </a:extLst>
          </p:cNvPr>
          <p:cNvPicPr preferRelativeResize="0"/>
          <p:nvPr userDrawn="1"/>
        </p:nvPicPr>
        <p:blipFill>
          <a:blip r:embed="rId2">
            <a:alphaModFix/>
          </a:blip>
          <a:stretch>
            <a:fillRect/>
          </a:stretch>
        </p:blipFill>
        <p:spPr>
          <a:xfrm>
            <a:off x="13487399" y="7315201"/>
            <a:ext cx="457201" cy="457199"/>
          </a:xfrm>
          <a:prstGeom prst="rect">
            <a:avLst/>
          </a:prstGeom>
          <a:noFill/>
          <a:ln>
            <a:noFill/>
          </a:ln>
        </p:spPr>
      </p:pic>
      <p:pic>
        <p:nvPicPr>
          <p:cNvPr id="8" name="Google Shape;22;p3">
            <a:extLst>
              <a:ext uri="{FF2B5EF4-FFF2-40B4-BE49-F238E27FC236}">
                <a16:creationId xmlns:a16="http://schemas.microsoft.com/office/drawing/2014/main" id="{107306B6-99D0-8425-56FA-6588B70EB697}"/>
              </a:ext>
            </a:extLst>
          </p:cNvPr>
          <p:cNvPicPr preferRelativeResize="0"/>
          <p:nvPr userDrawn="1"/>
        </p:nvPicPr>
        <p:blipFill rotWithShape="1">
          <a:blip r:embed="rId3">
            <a:alphaModFix/>
          </a:blip>
          <a:srcRect l="7389" t="21859" r="7380" b="22405"/>
          <a:stretch/>
        </p:blipFill>
        <p:spPr>
          <a:xfrm>
            <a:off x="685800" y="7315199"/>
            <a:ext cx="2110740" cy="457201"/>
          </a:xfrm>
          <a:prstGeom prst="rect">
            <a:avLst/>
          </a:prstGeom>
          <a:noFill/>
          <a:ln>
            <a:noFill/>
          </a:ln>
        </p:spPr>
      </p:pic>
      <p:pic>
        <p:nvPicPr>
          <p:cNvPr id="5" name="Google Shape;43;p9">
            <a:extLst>
              <a:ext uri="{FF2B5EF4-FFF2-40B4-BE49-F238E27FC236}">
                <a16:creationId xmlns:a16="http://schemas.microsoft.com/office/drawing/2014/main" id="{8CD06CFB-381E-0C8F-E4F9-CCC46AE0F684}"/>
              </a:ext>
            </a:extLst>
          </p:cNvPr>
          <p:cNvPicPr preferRelativeResize="0"/>
          <p:nvPr userDrawn="1"/>
        </p:nvPicPr>
        <p:blipFill>
          <a:blip r:embed="rId4">
            <a:alphaModFix/>
            <a:extLst>
              <a:ext uri="{BEBA8EAE-BF5A-486C-A8C5-ECC9F3942E4B}">
                <a14:imgProps xmlns:a14="http://schemas.microsoft.com/office/drawing/2010/main">
                  <a14:imgLayer r:embed="rId5">
                    <a14:imgEffect>
                      <a14:brightnessContrast bright="-69000"/>
                    </a14:imgEffect>
                  </a14:imgLayer>
                </a14:imgProps>
              </a:ext>
            </a:extLst>
          </a:blip>
          <a:stretch>
            <a:fillRect/>
          </a:stretch>
        </p:blipFill>
        <p:spPr>
          <a:xfrm>
            <a:off x="13487399" y="7315201"/>
            <a:ext cx="454363" cy="457199"/>
          </a:xfrm>
          <a:prstGeom prst="rect">
            <a:avLst/>
          </a:prstGeom>
          <a:noFill/>
          <a:ln>
            <a:noFill/>
          </a:ln>
        </p:spPr>
      </p:pic>
      <p:sp>
        <p:nvSpPr>
          <p:cNvPr id="4" name="Slide Number Placeholder 3">
            <a:extLst>
              <a:ext uri="{FF2B5EF4-FFF2-40B4-BE49-F238E27FC236}">
                <a16:creationId xmlns:a16="http://schemas.microsoft.com/office/drawing/2014/main" id="{9A187072-B573-26E8-0872-51040A9E9A2E}"/>
              </a:ext>
            </a:extLst>
          </p:cNvPr>
          <p:cNvSpPr>
            <a:spLocks noGrp="1"/>
          </p:cNvSpPr>
          <p:nvPr>
            <p:ph type="sldNum" sz="quarter" idx="10"/>
          </p:nvPr>
        </p:nvSpPr>
        <p:spPr/>
        <p:txBody>
          <a:bodyPr/>
          <a:lstStyle/>
          <a:p>
            <a:fld id="{0D66BD46-DD22-4216-BDA3-20AB85A4FAC8}" type="slidenum">
              <a:rPr lang="en-GB" smtClean="0"/>
              <a:pPr/>
              <a:t>‹#›</a:t>
            </a:fld>
            <a:endParaRPr lang="en-GB" dirty="0"/>
          </a:p>
        </p:txBody>
      </p:sp>
    </p:spTree>
    <p:extLst>
      <p:ext uri="{BB962C8B-B14F-4D97-AF65-F5344CB8AC3E}">
        <p14:creationId xmlns:p14="http://schemas.microsoft.com/office/powerpoint/2010/main" val="3014360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pic>
        <p:nvPicPr>
          <p:cNvPr id="6" name="Google Shape;21;p3" hidden="1">
            <a:extLst>
              <a:ext uri="{FF2B5EF4-FFF2-40B4-BE49-F238E27FC236}">
                <a16:creationId xmlns:a16="http://schemas.microsoft.com/office/drawing/2014/main" id="{F3C2B8EE-F361-EE74-3058-90C2D4BE6406}"/>
              </a:ext>
            </a:extLst>
          </p:cNvPr>
          <p:cNvPicPr preferRelativeResize="0"/>
          <p:nvPr userDrawn="1"/>
        </p:nvPicPr>
        <p:blipFill>
          <a:blip r:embed="rId2">
            <a:alphaModFix/>
          </a:blip>
          <a:stretch>
            <a:fillRect/>
          </a:stretch>
        </p:blipFill>
        <p:spPr>
          <a:xfrm>
            <a:off x="13487399" y="7315201"/>
            <a:ext cx="457201" cy="457199"/>
          </a:xfrm>
          <a:prstGeom prst="rect">
            <a:avLst/>
          </a:prstGeom>
          <a:noFill/>
          <a:ln>
            <a:noFill/>
          </a:ln>
        </p:spPr>
      </p:pic>
      <p:pic>
        <p:nvPicPr>
          <p:cNvPr id="7" name="Google Shape;22;p3">
            <a:extLst>
              <a:ext uri="{FF2B5EF4-FFF2-40B4-BE49-F238E27FC236}">
                <a16:creationId xmlns:a16="http://schemas.microsoft.com/office/drawing/2014/main" id="{6A86C63A-B5FB-9843-AF70-8452F84F456E}"/>
              </a:ext>
            </a:extLst>
          </p:cNvPr>
          <p:cNvPicPr preferRelativeResize="0"/>
          <p:nvPr userDrawn="1"/>
        </p:nvPicPr>
        <p:blipFill rotWithShape="1">
          <a:blip r:embed="rId3">
            <a:alphaModFix/>
          </a:blip>
          <a:srcRect l="7389" t="21859" r="7380" b="22405"/>
          <a:stretch/>
        </p:blipFill>
        <p:spPr>
          <a:xfrm>
            <a:off x="685800" y="7315199"/>
            <a:ext cx="2110740" cy="457201"/>
          </a:xfrm>
          <a:prstGeom prst="rect">
            <a:avLst/>
          </a:prstGeom>
          <a:noFill/>
          <a:ln>
            <a:noFill/>
          </a:ln>
        </p:spPr>
      </p:pic>
      <p:pic>
        <p:nvPicPr>
          <p:cNvPr id="3" name="Google Shape;43;p9">
            <a:extLst>
              <a:ext uri="{FF2B5EF4-FFF2-40B4-BE49-F238E27FC236}">
                <a16:creationId xmlns:a16="http://schemas.microsoft.com/office/drawing/2014/main" id="{B6E84918-FC26-4704-6415-85B2A0A341B2}"/>
              </a:ext>
            </a:extLst>
          </p:cNvPr>
          <p:cNvPicPr preferRelativeResize="0"/>
          <p:nvPr userDrawn="1"/>
        </p:nvPicPr>
        <p:blipFill>
          <a:blip r:embed="rId4">
            <a:alphaModFix/>
            <a:extLst>
              <a:ext uri="{BEBA8EAE-BF5A-486C-A8C5-ECC9F3942E4B}">
                <a14:imgProps xmlns:a14="http://schemas.microsoft.com/office/drawing/2010/main">
                  <a14:imgLayer r:embed="rId5">
                    <a14:imgEffect>
                      <a14:brightnessContrast bright="-69000"/>
                    </a14:imgEffect>
                  </a14:imgLayer>
                </a14:imgProps>
              </a:ext>
            </a:extLst>
          </a:blip>
          <a:stretch>
            <a:fillRect/>
          </a:stretch>
        </p:blipFill>
        <p:spPr>
          <a:xfrm>
            <a:off x="13487399" y="7315201"/>
            <a:ext cx="454363" cy="457199"/>
          </a:xfrm>
          <a:prstGeom prst="rect">
            <a:avLst/>
          </a:prstGeom>
          <a:noFill/>
          <a:ln>
            <a:noFill/>
          </a:ln>
        </p:spPr>
      </p:pic>
      <p:sp>
        <p:nvSpPr>
          <p:cNvPr id="4" name="Slide Number Placeholder 3">
            <a:extLst>
              <a:ext uri="{FF2B5EF4-FFF2-40B4-BE49-F238E27FC236}">
                <a16:creationId xmlns:a16="http://schemas.microsoft.com/office/drawing/2014/main" id="{D5F77B77-DC6A-E3D8-67ED-60FB30C5EFAD}"/>
              </a:ext>
            </a:extLst>
          </p:cNvPr>
          <p:cNvSpPr>
            <a:spLocks noGrp="1"/>
          </p:cNvSpPr>
          <p:nvPr>
            <p:ph type="sldNum" sz="quarter" idx="10"/>
          </p:nvPr>
        </p:nvSpPr>
        <p:spPr/>
        <p:txBody>
          <a:bodyPr/>
          <a:lstStyle/>
          <a:p>
            <a:fld id="{0D66BD46-DD22-4216-BDA3-20AB85A4FAC8}" type="slidenum">
              <a:rPr lang="en-GB" smtClean="0"/>
              <a:pPr/>
              <a:t>‹#›</a:t>
            </a:fld>
            <a:endParaRPr lang="en-GB" dirty="0"/>
          </a:p>
        </p:txBody>
      </p:sp>
    </p:spTree>
    <p:extLst>
      <p:ext uri="{BB962C8B-B14F-4D97-AF65-F5344CB8AC3E}">
        <p14:creationId xmlns:p14="http://schemas.microsoft.com/office/powerpoint/2010/main" val="33879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21;p3" hidden="1">
            <a:extLst>
              <a:ext uri="{FF2B5EF4-FFF2-40B4-BE49-F238E27FC236}">
                <a16:creationId xmlns:a16="http://schemas.microsoft.com/office/drawing/2014/main" id="{21EC2880-A743-BA3D-EC6C-7CCB74C58F74}"/>
              </a:ext>
            </a:extLst>
          </p:cNvPr>
          <p:cNvPicPr preferRelativeResize="0"/>
          <p:nvPr userDrawn="1"/>
        </p:nvPicPr>
        <p:blipFill>
          <a:blip r:embed="rId2">
            <a:alphaModFix/>
          </a:blip>
          <a:stretch>
            <a:fillRect/>
          </a:stretch>
        </p:blipFill>
        <p:spPr>
          <a:xfrm>
            <a:off x="13487399" y="7315201"/>
            <a:ext cx="457201" cy="457199"/>
          </a:xfrm>
          <a:prstGeom prst="rect">
            <a:avLst/>
          </a:prstGeom>
          <a:noFill/>
          <a:ln>
            <a:noFill/>
          </a:ln>
        </p:spPr>
      </p:pic>
      <p:pic>
        <p:nvPicPr>
          <p:cNvPr id="6" name="Google Shape;22;p3">
            <a:extLst>
              <a:ext uri="{FF2B5EF4-FFF2-40B4-BE49-F238E27FC236}">
                <a16:creationId xmlns:a16="http://schemas.microsoft.com/office/drawing/2014/main" id="{3AA20344-B166-C56F-6B52-54BA7E33B011}"/>
              </a:ext>
            </a:extLst>
          </p:cNvPr>
          <p:cNvPicPr preferRelativeResize="0"/>
          <p:nvPr userDrawn="1"/>
        </p:nvPicPr>
        <p:blipFill rotWithShape="1">
          <a:blip r:embed="rId3">
            <a:alphaModFix/>
          </a:blip>
          <a:srcRect l="7389" t="21859" r="7380" b="22405"/>
          <a:stretch/>
        </p:blipFill>
        <p:spPr>
          <a:xfrm>
            <a:off x="685800" y="7315199"/>
            <a:ext cx="2110740" cy="457201"/>
          </a:xfrm>
          <a:prstGeom prst="rect">
            <a:avLst/>
          </a:prstGeom>
          <a:noFill/>
          <a:ln>
            <a:noFill/>
          </a:ln>
        </p:spPr>
      </p:pic>
      <p:pic>
        <p:nvPicPr>
          <p:cNvPr id="3" name="Google Shape;43;p9">
            <a:extLst>
              <a:ext uri="{FF2B5EF4-FFF2-40B4-BE49-F238E27FC236}">
                <a16:creationId xmlns:a16="http://schemas.microsoft.com/office/drawing/2014/main" id="{A41E5317-E3AF-8A65-80B9-E3C9A44B2A37}"/>
              </a:ext>
            </a:extLst>
          </p:cNvPr>
          <p:cNvPicPr preferRelativeResize="0"/>
          <p:nvPr userDrawn="1"/>
        </p:nvPicPr>
        <p:blipFill>
          <a:blip r:embed="rId4">
            <a:alphaModFix/>
            <a:extLst>
              <a:ext uri="{BEBA8EAE-BF5A-486C-A8C5-ECC9F3942E4B}">
                <a14:imgProps xmlns:a14="http://schemas.microsoft.com/office/drawing/2010/main">
                  <a14:imgLayer r:embed="rId5">
                    <a14:imgEffect>
                      <a14:brightnessContrast bright="-69000"/>
                    </a14:imgEffect>
                  </a14:imgLayer>
                </a14:imgProps>
              </a:ext>
            </a:extLst>
          </a:blip>
          <a:stretch>
            <a:fillRect/>
          </a:stretch>
        </p:blipFill>
        <p:spPr>
          <a:xfrm>
            <a:off x="13487399" y="7315201"/>
            <a:ext cx="454363" cy="457199"/>
          </a:xfrm>
          <a:prstGeom prst="rect">
            <a:avLst/>
          </a:prstGeom>
          <a:noFill/>
          <a:ln>
            <a:noFill/>
          </a:ln>
        </p:spPr>
      </p:pic>
      <p:sp>
        <p:nvSpPr>
          <p:cNvPr id="2" name="Slide Number Placeholder 1">
            <a:extLst>
              <a:ext uri="{FF2B5EF4-FFF2-40B4-BE49-F238E27FC236}">
                <a16:creationId xmlns:a16="http://schemas.microsoft.com/office/drawing/2014/main" id="{B59BD402-961F-6014-6EFA-F8F5B065EC16}"/>
              </a:ext>
            </a:extLst>
          </p:cNvPr>
          <p:cNvSpPr>
            <a:spLocks noGrp="1"/>
          </p:cNvSpPr>
          <p:nvPr>
            <p:ph type="sldNum" sz="quarter" idx="10"/>
          </p:nvPr>
        </p:nvSpPr>
        <p:spPr/>
        <p:txBody>
          <a:bodyPr/>
          <a:lstStyle/>
          <a:p>
            <a:fld id="{0D66BD46-DD22-4216-BDA3-20AB85A4FAC8}" type="slidenum">
              <a:rPr lang="en-GB" smtClean="0"/>
              <a:pPr/>
              <a:t>‹#›</a:t>
            </a:fld>
            <a:endParaRPr lang="en-GB" dirty="0"/>
          </a:p>
        </p:txBody>
      </p:sp>
    </p:spTree>
    <p:extLst>
      <p:ext uri="{BB962C8B-B14F-4D97-AF65-F5344CB8AC3E}">
        <p14:creationId xmlns:p14="http://schemas.microsoft.com/office/powerpoint/2010/main" val="1140725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1005840" y="2190750"/>
            <a:ext cx="6217920" cy="5124449"/>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124449"/>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21;p3" hidden="1">
            <a:extLst>
              <a:ext uri="{FF2B5EF4-FFF2-40B4-BE49-F238E27FC236}">
                <a16:creationId xmlns:a16="http://schemas.microsoft.com/office/drawing/2014/main" id="{A8F42DEC-7007-A2E6-93DF-9234A1224402}"/>
              </a:ext>
            </a:extLst>
          </p:cNvPr>
          <p:cNvPicPr preferRelativeResize="0"/>
          <p:nvPr userDrawn="1"/>
        </p:nvPicPr>
        <p:blipFill>
          <a:blip r:embed="rId2">
            <a:alphaModFix/>
          </a:blip>
          <a:stretch>
            <a:fillRect/>
          </a:stretch>
        </p:blipFill>
        <p:spPr>
          <a:xfrm>
            <a:off x="13487399" y="7315201"/>
            <a:ext cx="457201" cy="457199"/>
          </a:xfrm>
          <a:prstGeom prst="rect">
            <a:avLst/>
          </a:prstGeom>
          <a:noFill/>
          <a:ln>
            <a:noFill/>
          </a:ln>
        </p:spPr>
      </p:pic>
      <p:pic>
        <p:nvPicPr>
          <p:cNvPr id="9" name="Google Shape;22;p3">
            <a:extLst>
              <a:ext uri="{FF2B5EF4-FFF2-40B4-BE49-F238E27FC236}">
                <a16:creationId xmlns:a16="http://schemas.microsoft.com/office/drawing/2014/main" id="{0894FE0D-703A-7D86-50A6-C39EF1DD0701}"/>
              </a:ext>
            </a:extLst>
          </p:cNvPr>
          <p:cNvPicPr preferRelativeResize="0"/>
          <p:nvPr userDrawn="1"/>
        </p:nvPicPr>
        <p:blipFill rotWithShape="1">
          <a:blip r:embed="rId3">
            <a:alphaModFix/>
          </a:blip>
          <a:srcRect l="7389" t="21859" r="7380" b="22405"/>
          <a:stretch/>
        </p:blipFill>
        <p:spPr>
          <a:xfrm>
            <a:off x="685800" y="7315199"/>
            <a:ext cx="2110740" cy="457201"/>
          </a:xfrm>
          <a:prstGeom prst="rect">
            <a:avLst/>
          </a:prstGeom>
          <a:noFill/>
          <a:ln>
            <a:noFill/>
          </a:ln>
        </p:spPr>
      </p:pic>
      <p:pic>
        <p:nvPicPr>
          <p:cNvPr id="6" name="Google Shape;43;p9">
            <a:extLst>
              <a:ext uri="{FF2B5EF4-FFF2-40B4-BE49-F238E27FC236}">
                <a16:creationId xmlns:a16="http://schemas.microsoft.com/office/drawing/2014/main" id="{38B7C320-97C6-4E5B-F9A2-E40CF86E0F38}"/>
              </a:ext>
            </a:extLst>
          </p:cNvPr>
          <p:cNvPicPr preferRelativeResize="0"/>
          <p:nvPr userDrawn="1"/>
        </p:nvPicPr>
        <p:blipFill>
          <a:blip r:embed="rId4">
            <a:alphaModFix/>
            <a:extLst>
              <a:ext uri="{BEBA8EAE-BF5A-486C-A8C5-ECC9F3942E4B}">
                <a14:imgProps xmlns:a14="http://schemas.microsoft.com/office/drawing/2010/main">
                  <a14:imgLayer r:embed="rId5">
                    <a14:imgEffect>
                      <a14:brightnessContrast bright="-69000"/>
                    </a14:imgEffect>
                  </a14:imgLayer>
                </a14:imgProps>
              </a:ext>
            </a:extLst>
          </a:blip>
          <a:stretch>
            <a:fillRect/>
          </a:stretch>
        </p:blipFill>
        <p:spPr>
          <a:xfrm>
            <a:off x="13487399" y="7315201"/>
            <a:ext cx="454363" cy="457199"/>
          </a:xfrm>
          <a:prstGeom prst="rect">
            <a:avLst/>
          </a:prstGeom>
          <a:noFill/>
          <a:ln>
            <a:noFill/>
          </a:ln>
        </p:spPr>
      </p:pic>
      <p:sp>
        <p:nvSpPr>
          <p:cNvPr id="5" name="Slide Number Placeholder 4">
            <a:extLst>
              <a:ext uri="{FF2B5EF4-FFF2-40B4-BE49-F238E27FC236}">
                <a16:creationId xmlns:a16="http://schemas.microsoft.com/office/drawing/2014/main" id="{4CA58242-24EB-F348-3CF4-2053C43FF5C9}"/>
              </a:ext>
            </a:extLst>
          </p:cNvPr>
          <p:cNvSpPr>
            <a:spLocks noGrp="1"/>
          </p:cNvSpPr>
          <p:nvPr>
            <p:ph type="sldNum" sz="quarter" idx="10"/>
          </p:nvPr>
        </p:nvSpPr>
        <p:spPr/>
        <p:txBody>
          <a:bodyPr/>
          <a:lstStyle/>
          <a:p>
            <a:fld id="{0D66BD46-DD22-4216-BDA3-20AB85A4FAC8}" type="slidenum">
              <a:rPr lang="en-GB" smtClean="0"/>
              <a:pPr/>
              <a:t>‹#›</a:t>
            </a:fld>
            <a:endParaRPr lang="en-GB" dirty="0"/>
          </a:p>
        </p:txBody>
      </p:sp>
    </p:spTree>
    <p:extLst>
      <p:ext uri="{BB962C8B-B14F-4D97-AF65-F5344CB8AC3E}">
        <p14:creationId xmlns:p14="http://schemas.microsoft.com/office/powerpoint/2010/main" val="118025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ternate Title Slide Light">
  <p:cSld name="Alternate Title Slide Light">
    <p:spTree>
      <p:nvGrpSpPr>
        <p:cNvPr id="1" name="Shape 17"/>
        <p:cNvGrpSpPr/>
        <p:nvPr/>
      </p:nvGrpSpPr>
      <p:grpSpPr>
        <a:xfrm>
          <a:off x="0" y="0"/>
          <a:ext cx="0" cy="0"/>
          <a:chOff x="0" y="0"/>
          <a:chExt cx="0" cy="0"/>
        </a:xfrm>
      </p:grpSpPr>
      <p:sp>
        <p:nvSpPr>
          <p:cNvPr id="19" name="Google Shape;19;p3"/>
          <p:cNvSpPr txBox="1">
            <a:spLocks noGrp="1"/>
          </p:cNvSpPr>
          <p:nvPr>
            <p:ph type="title"/>
          </p:nvPr>
        </p:nvSpPr>
        <p:spPr>
          <a:xfrm>
            <a:off x="685800" y="4572000"/>
            <a:ext cx="13258800" cy="914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SzPts val="6000"/>
              <a:buNone/>
              <a:defRPr sz="6000" i="0" u="none" strike="noStrike" cap="none"/>
            </a:lvl1pPr>
            <a:lvl2pPr lvl="1" rtl="0">
              <a:lnSpc>
                <a:spcPct val="115000"/>
              </a:lnSpc>
              <a:spcBef>
                <a:spcPts val="0"/>
              </a:spcBef>
              <a:spcAft>
                <a:spcPts val="0"/>
              </a:spcAft>
              <a:buSzPts val="1800"/>
              <a:buNone/>
              <a:defRPr sz="2200"/>
            </a:lvl2pPr>
            <a:lvl3pPr lvl="2" rtl="0">
              <a:lnSpc>
                <a:spcPct val="115000"/>
              </a:lnSpc>
              <a:spcBef>
                <a:spcPts val="0"/>
              </a:spcBef>
              <a:spcAft>
                <a:spcPts val="0"/>
              </a:spcAft>
              <a:buSzPts val="1800"/>
              <a:buNone/>
              <a:defRPr sz="2200"/>
            </a:lvl3pPr>
            <a:lvl4pPr lvl="3" rtl="0">
              <a:lnSpc>
                <a:spcPct val="115000"/>
              </a:lnSpc>
              <a:spcBef>
                <a:spcPts val="0"/>
              </a:spcBef>
              <a:spcAft>
                <a:spcPts val="0"/>
              </a:spcAft>
              <a:buSzPts val="1800"/>
              <a:buNone/>
              <a:defRPr sz="2200"/>
            </a:lvl4pPr>
            <a:lvl5pPr lvl="4" rtl="0">
              <a:lnSpc>
                <a:spcPct val="115000"/>
              </a:lnSpc>
              <a:spcBef>
                <a:spcPts val="0"/>
              </a:spcBef>
              <a:spcAft>
                <a:spcPts val="0"/>
              </a:spcAft>
              <a:buSzPts val="1800"/>
              <a:buNone/>
              <a:defRPr sz="2200"/>
            </a:lvl5pPr>
            <a:lvl6pPr lvl="5" rtl="0">
              <a:lnSpc>
                <a:spcPct val="115000"/>
              </a:lnSpc>
              <a:spcBef>
                <a:spcPts val="0"/>
              </a:spcBef>
              <a:spcAft>
                <a:spcPts val="0"/>
              </a:spcAft>
              <a:buSzPts val="1800"/>
              <a:buNone/>
              <a:defRPr sz="2200"/>
            </a:lvl6pPr>
            <a:lvl7pPr lvl="6" rtl="0">
              <a:lnSpc>
                <a:spcPct val="115000"/>
              </a:lnSpc>
              <a:spcBef>
                <a:spcPts val="0"/>
              </a:spcBef>
              <a:spcAft>
                <a:spcPts val="0"/>
              </a:spcAft>
              <a:buSzPts val="1800"/>
              <a:buNone/>
              <a:defRPr sz="2200"/>
            </a:lvl7pPr>
            <a:lvl8pPr lvl="7" rtl="0">
              <a:lnSpc>
                <a:spcPct val="115000"/>
              </a:lnSpc>
              <a:spcBef>
                <a:spcPts val="0"/>
              </a:spcBef>
              <a:spcAft>
                <a:spcPts val="0"/>
              </a:spcAft>
              <a:buSzPts val="1800"/>
              <a:buNone/>
              <a:defRPr sz="2200"/>
            </a:lvl8pPr>
            <a:lvl9pPr lvl="8" rtl="0">
              <a:lnSpc>
                <a:spcPct val="115000"/>
              </a:lnSpc>
              <a:spcBef>
                <a:spcPts val="0"/>
              </a:spcBef>
              <a:spcAft>
                <a:spcPts val="0"/>
              </a:spcAft>
              <a:buSzPts val="1800"/>
              <a:buNone/>
              <a:defRPr sz="2200"/>
            </a:lvl9pPr>
          </a:lstStyle>
          <a:p>
            <a:r>
              <a:rPr lang="en-US"/>
              <a:t>Click to edit Master title style</a:t>
            </a:r>
            <a:endParaRPr/>
          </a:p>
        </p:txBody>
      </p:sp>
      <p:sp>
        <p:nvSpPr>
          <p:cNvPr id="20" name="Google Shape;20;p3"/>
          <p:cNvSpPr txBox="1">
            <a:spLocks noGrp="1"/>
          </p:cNvSpPr>
          <p:nvPr>
            <p:ph type="subTitle" idx="1"/>
          </p:nvPr>
        </p:nvSpPr>
        <p:spPr>
          <a:xfrm>
            <a:off x="685800" y="5486400"/>
            <a:ext cx="13258800" cy="6402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None/>
              <a:defRPr sz="3000"/>
            </a:lvl1pPr>
            <a:lvl2pPr lvl="1" rtl="0">
              <a:lnSpc>
                <a:spcPct val="115000"/>
              </a:lnSpc>
              <a:spcBef>
                <a:spcPts val="0"/>
              </a:spcBef>
              <a:spcAft>
                <a:spcPts val="0"/>
              </a:spcAft>
              <a:buNone/>
              <a:defRPr>
                <a:highlight>
                  <a:schemeClr val="lt2"/>
                </a:highlight>
              </a:defRPr>
            </a:lvl2pPr>
            <a:lvl3pPr lvl="2" rtl="0">
              <a:lnSpc>
                <a:spcPct val="115000"/>
              </a:lnSpc>
              <a:spcBef>
                <a:spcPts val="0"/>
              </a:spcBef>
              <a:spcAft>
                <a:spcPts val="0"/>
              </a:spcAft>
              <a:buNone/>
              <a:defRPr>
                <a:highlight>
                  <a:schemeClr val="lt2"/>
                </a:highlight>
              </a:defRPr>
            </a:lvl3pPr>
            <a:lvl4pPr lvl="3" rtl="0">
              <a:lnSpc>
                <a:spcPct val="115000"/>
              </a:lnSpc>
              <a:spcBef>
                <a:spcPts val="0"/>
              </a:spcBef>
              <a:spcAft>
                <a:spcPts val="0"/>
              </a:spcAft>
              <a:buNone/>
              <a:defRPr>
                <a:highlight>
                  <a:schemeClr val="lt2"/>
                </a:highlight>
              </a:defRPr>
            </a:lvl4pPr>
            <a:lvl5pPr lvl="4" rtl="0">
              <a:lnSpc>
                <a:spcPct val="115000"/>
              </a:lnSpc>
              <a:spcBef>
                <a:spcPts val="0"/>
              </a:spcBef>
              <a:spcAft>
                <a:spcPts val="0"/>
              </a:spcAft>
              <a:buNone/>
              <a:defRPr>
                <a:highlight>
                  <a:schemeClr val="lt2"/>
                </a:highlight>
              </a:defRPr>
            </a:lvl5pPr>
            <a:lvl6pPr lvl="5" rtl="0">
              <a:lnSpc>
                <a:spcPct val="115000"/>
              </a:lnSpc>
              <a:spcBef>
                <a:spcPts val="0"/>
              </a:spcBef>
              <a:spcAft>
                <a:spcPts val="0"/>
              </a:spcAft>
              <a:buNone/>
              <a:defRPr>
                <a:highlight>
                  <a:schemeClr val="lt2"/>
                </a:highlight>
              </a:defRPr>
            </a:lvl6pPr>
            <a:lvl7pPr lvl="6" rtl="0">
              <a:lnSpc>
                <a:spcPct val="115000"/>
              </a:lnSpc>
              <a:spcBef>
                <a:spcPts val="0"/>
              </a:spcBef>
              <a:spcAft>
                <a:spcPts val="0"/>
              </a:spcAft>
              <a:buNone/>
              <a:defRPr>
                <a:highlight>
                  <a:schemeClr val="lt2"/>
                </a:highlight>
              </a:defRPr>
            </a:lvl7pPr>
            <a:lvl8pPr lvl="7" rtl="0">
              <a:lnSpc>
                <a:spcPct val="115000"/>
              </a:lnSpc>
              <a:spcBef>
                <a:spcPts val="0"/>
              </a:spcBef>
              <a:spcAft>
                <a:spcPts val="0"/>
              </a:spcAft>
              <a:buNone/>
              <a:defRPr>
                <a:highlight>
                  <a:schemeClr val="lt2"/>
                </a:highlight>
              </a:defRPr>
            </a:lvl8pPr>
            <a:lvl9pPr lvl="8" rtl="0">
              <a:lnSpc>
                <a:spcPct val="115000"/>
              </a:lnSpc>
              <a:spcBef>
                <a:spcPts val="0"/>
              </a:spcBef>
              <a:spcAft>
                <a:spcPts val="0"/>
              </a:spcAft>
              <a:buNone/>
              <a:defRPr>
                <a:highlight>
                  <a:schemeClr val="lt2"/>
                </a:highlight>
              </a:defRPr>
            </a:lvl9pPr>
          </a:lstStyle>
          <a:p>
            <a:r>
              <a:rPr lang="en-US"/>
              <a:t>Click to edit Master subtitle style</a:t>
            </a:r>
            <a:endParaRPr/>
          </a:p>
        </p:txBody>
      </p:sp>
      <p:pic>
        <p:nvPicPr>
          <p:cNvPr id="21" name="Google Shape;21;p3"/>
          <p:cNvPicPr preferRelativeResize="0"/>
          <p:nvPr/>
        </p:nvPicPr>
        <p:blipFill>
          <a:blip r:embed="rId2">
            <a:alphaModFix/>
          </a:blip>
          <a:stretch>
            <a:fillRect/>
          </a:stretch>
        </p:blipFill>
        <p:spPr>
          <a:xfrm>
            <a:off x="13487408" y="457200"/>
            <a:ext cx="457201" cy="457199"/>
          </a:xfrm>
          <a:prstGeom prst="rect">
            <a:avLst/>
          </a:prstGeom>
          <a:noFill/>
          <a:ln>
            <a:noFill/>
          </a:ln>
        </p:spPr>
      </p:pic>
      <p:pic>
        <p:nvPicPr>
          <p:cNvPr id="22" name="Google Shape;22;p3"/>
          <p:cNvPicPr preferRelativeResize="0"/>
          <p:nvPr/>
        </p:nvPicPr>
        <p:blipFill rotWithShape="1">
          <a:blip r:embed="rId3">
            <a:alphaModFix/>
          </a:blip>
          <a:srcRect l="7389" t="21859" r="7380" b="22405"/>
          <a:stretch/>
        </p:blipFill>
        <p:spPr>
          <a:xfrm>
            <a:off x="685800" y="457188"/>
            <a:ext cx="2110740" cy="457201"/>
          </a:xfrm>
          <a:prstGeom prst="rect">
            <a:avLst/>
          </a:prstGeom>
          <a:noFill/>
          <a:ln>
            <a:noFill/>
          </a:ln>
        </p:spPr>
      </p:pic>
    </p:spTree>
    <p:extLst>
      <p:ext uri="{BB962C8B-B14F-4D97-AF65-F5344CB8AC3E}">
        <p14:creationId xmlns:p14="http://schemas.microsoft.com/office/powerpoint/2010/main" val="61101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Light">
  <p:cSld name="Section Header Ligh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85800" y="4572000"/>
            <a:ext cx="13258800" cy="914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SzPts val="6000"/>
              <a:buNone/>
              <a:defRPr sz="6000" i="0" u="none" strike="noStrike" cap="none"/>
            </a:lvl1pPr>
            <a:lvl2pPr lvl="1" rtl="0">
              <a:spcBef>
                <a:spcPts val="0"/>
              </a:spcBef>
              <a:spcAft>
                <a:spcPts val="0"/>
              </a:spcAft>
              <a:buSzPts val="1800"/>
              <a:buNone/>
              <a:defRPr sz="2200"/>
            </a:lvl2pPr>
            <a:lvl3pPr lvl="2" rtl="0">
              <a:spcBef>
                <a:spcPts val="0"/>
              </a:spcBef>
              <a:spcAft>
                <a:spcPts val="0"/>
              </a:spcAft>
              <a:buSzPts val="1800"/>
              <a:buNone/>
              <a:defRPr sz="2200"/>
            </a:lvl3pPr>
            <a:lvl4pPr lvl="3" rtl="0">
              <a:spcBef>
                <a:spcPts val="0"/>
              </a:spcBef>
              <a:spcAft>
                <a:spcPts val="0"/>
              </a:spcAft>
              <a:buSzPts val="1800"/>
              <a:buNone/>
              <a:defRPr sz="2200"/>
            </a:lvl4pPr>
            <a:lvl5pPr lvl="4" rtl="0">
              <a:spcBef>
                <a:spcPts val="0"/>
              </a:spcBef>
              <a:spcAft>
                <a:spcPts val="0"/>
              </a:spcAft>
              <a:buSzPts val="1800"/>
              <a:buNone/>
              <a:defRPr sz="2200"/>
            </a:lvl5pPr>
            <a:lvl6pPr lvl="5" rtl="0">
              <a:spcBef>
                <a:spcPts val="0"/>
              </a:spcBef>
              <a:spcAft>
                <a:spcPts val="0"/>
              </a:spcAft>
              <a:buSzPts val="1800"/>
              <a:buNone/>
              <a:defRPr sz="2200"/>
            </a:lvl6pPr>
            <a:lvl7pPr lvl="6" rtl="0">
              <a:spcBef>
                <a:spcPts val="0"/>
              </a:spcBef>
              <a:spcAft>
                <a:spcPts val="0"/>
              </a:spcAft>
              <a:buSzPts val="1800"/>
              <a:buNone/>
              <a:defRPr sz="2200"/>
            </a:lvl7pPr>
            <a:lvl8pPr lvl="7" rtl="0">
              <a:spcBef>
                <a:spcPts val="0"/>
              </a:spcBef>
              <a:spcAft>
                <a:spcPts val="0"/>
              </a:spcAft>
              <a:buSzPts val="1800"/>
              <a:buNone/>
              <a:defRPr sz="2200"/>
            </a:lvl8pPr>
            <a:lvl9pPr lvl="8" rtl="0">
              <a:spcBef>
                <a:spcPts val="0"/>
              </a:spcBef>
              <a:spcAft>
                <a:spcPts val="0"/>
              </a:spcAft>
              <a:buSzPts val="1800"/>
              <a:buNone/>
              <a:defRPr sz="2200"/>
            </a:lvl9pPr>
          </a:lstStyle>
          <a:p>
            <a:r>
              <a:rPr lang="en-US"/>
              <a:t>Click to edit Master title style</a:t>
            </a:r>
            <a:endParaRPr/>
          </a:p>
        </p:txBody>
      </p:sp>
      <p:pic>
        <p:nvPicPr>
          <p:cNvPr id="25" name="Google Shape;25;p4"/>
          <p:cNvPicPr preferRelativeResize="0"/>
          <p:nvPr/>
        </p:nvPicPr>
        <p:blipFill>
          <a:blip r:embed="rId2">
            <a:alphaModFix/>
          </a:blip>
          <a:stretch>
            <a:fillRect/>
          </a:stretch>
        </p:blipFill>
        <p:spPr>
          <a:xfrm>
            <a:off x="13490233" y="457200"/>
            <a:ext cx="454363" cy="457199"/>
          </a:xfrm>
          <a:prstGeom prst="rect">
            <a:avLst/>
          </a:prstGeom>
          <a:noFill/>
          <a:ln>
            <a:noFill/>
          </a:ln>
        </p:spPr>
      </p:pic>
      <p:pic>
        <p:nvPicPr>
          <p:cNvPr id="26" name="Google Shape;26;p4"/>
          <p:cNvPicPr preferRelativeResize="0"/>
          <p:nvPr/>
        </p:nvPicPr>
        <p:blipFill>
          <a:blip r:embed="rId3">
            <a:alphaModFix/>
          </a:blip>
          <a:stretch>
            <a:fillRect/>
          </a:stretch>
        </p:blipFill>
        <p:spPr>
          <a:xfrm>
            <a:off x="13487408" y="457200"/>
            <a:ext cx="457201" cy="457199"/>
          </a:xfrm>
          <a:prstGeom prst="rect">
            <a:avLst/>
          </a:prstGeom>
          <a:noFill/>
          <a:ln>
            <a:noFill/>
          </a:ln>
        </p:spPr>
      </p:pic>
      <p:pic>
        <p:nvPicPr>
          <p:cNvPr id="27" name="Google Shape;27;p4"/>
          <p:cNvPicPr preferRelativeResize="0"/>
          <p:nvPr/>
        </p:nvPicPr>
        <p:blipFill rotWithShape="1">
          <a:blip r:embed="rId4">
            <a:alphaModFix/>
          </a:blip>
          <a:srcRect l="7389" t="21859" r="7380" b="22405"/>
          <a:stretch/>
        </p:blipFill>
        <p:spPr>
          <a:xfrm>
            <a:off x="685800" y="457188"/>
            <a:ext cx="2110740" cy="457201"/>
          </a:xfrm>
          <a:prstGeom prst="rect">
            <a:avLst/>
          </a:prstGeom>
          <a:noFill/>
          <a:ln>
            <a:noFill/>
          </a:ln>
        </p:spPr>
      </p:pic>
    </p:spTree>
    <p:extLst>
      <p:ext uri="{BB962C8B-B14F-4D97-AF65-F5344CB8AC3E}">
        <p14:creationId xmlns:p14="http://schemas.microsoft.com/office/powerpoint/2010/main" val="1962989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Light">
  <p:cSld name="Content Light">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685800" y="457200"/>
            <a:ext cx="13258800" cy="4572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r>
              <a:rPr lang="en-US"/>
              <a:t>Click to edit Master subtitle style</a:t>
            </a:r>
            <a:endParaRPr/>
          </a:p>
        </p:txBody>
      </p:sp>
      <p:sp>
        <p:nvSpPr>
          <p:cNvPr id="30" name="Google Shape;30;p5"/>
          <p:cNvSpPr txBox="1">
            <a:spLocks noGrp="1"/>
          </p:cNvSpPr>
          <p:nvPr>
            <p:ph type="title"/>
          </p:nvPr>
        </p:nvSpPr>
        <p:spPr>
          <a:xfrm>
            <a:off x="685800" y="914400"/>
            <a:ext cx="13258800" cy="457200"/>
          </a:xfrm>
          <a:prstGeom prst="rect">
            <a:avLst/>
          </a:prstGeom>
        </p:spPr>
        <p:txBody>
          <a:bodyPr spcFirstLastPara="1" wrap="square" lIns="0" tIns="0" rIns="0" bIns="0" anchor="ctr" anchorCtr="0">
            <a:noAutofit/>
          </a:bodyPr>
          <a:lstStyle>
            <a:lvl1pPr lvl="0" rtl="0">
              <a:spcBef>
                <a:spcPts val="0"/>
              </a:spcBef>
              <a:spcAft>
                <a:spcPts val="0"/>
              </a:spcAft>
              <a:buNone/>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r>
              <a:rPr lang="en-US"/>
              <a:t>Click to edit Master title style</a:t>
            </a:r>
            <a:endParaRPr/>
          </a:p>
        </p:txBody>
      </p:sp>
      <p:sp>
        <p:nvSpPr>
          <p:cNvPr id="31" name="Google Shape;31;p5"/>
          <p:cNvSpPr txBox="1">
            <a:spLocks noGrp="1"/>
          </p:cNvSpPr>
          <p:nvPr>
            <p:ph type="body" idx="2"/>
          </p:nvPr>
        </p:nvSpPr>
        <p:spPr>
          <a:xfrm>
            <a:off x="685800" y="1828800"/>
            <a:ext cx="13258800" cy="5943600"/>
          </a:xfrm>
          <a:prstGeom prst="rect">
            <a:avLst/>
          </a:prstGeom>
        </p:spPr>
        <p:txBody>
          <a:bodyPr spcFirstLastPara="1" wrap="square" lIns="0" tIns="0" rIns="0" bIns="0" anchor="ctr" anchorCtr="0">
            <a:noAutofit/>
          </a:bodyPr>
          <a:lstStyle>
            <a:lvl1pPr marL="457200" lvl="0" indent="-381000" rtl="0">
              <a:spcBef>
                <a:spcPts val="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pPr lvl="0"/>
            <a:r>
              <a:rPr lang="en-US"/>
              <a:t>Click to edit Master text styles</a:t>
            </a:r>
          </a:p>
        </p:txBody>
      </p:sp>
    </p:spTree>
    <p:extLst>
      <p:ext uri="{BB962C8B-B14F-4D97-AF65-F5344CB8AC3E}">
        <p14:creationId xmlns:p14="http://schemas.microsoft.com/office/powerpoint/2010/main" val="1937640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Image Light">
  <p:cSld name="Content With Image Light">
    <p:spTree>
      <p:nvGrpSpPr>
        <p:cNvPr id="1" name="Shape 32"/>
        <p:cNvGrpSpPr/>
        <p:nvPr/>
      </p:nvGrpSpPr>
      <p:grpSpPr>
        <a:xfrm>
          <a:off x="0" y="0"/>
          <a:ext cx="0" cy="0"/>
          <a:chOff x="0" y="0"/>
          <a:chExt cx="0" cy="0"/>
        </a:xfrm>
      </p:grpSpPr>
      <p:sp>
        <p:nvSpPr>
          <p:cNvPr id="33" name="Google Shape;33;p6"/>
          <p:cNvSpPr txBox="1">
            <a:spLocks noGrp="1"/>
          </p:cNvSpPr>
          <p:nvPr>
            <p:ph type="subTitle" idx="1"/>
          </p:nvPr>
        </p:nvSpPr>
        <p:spPr>
          <a:xfrm>
            <a:off x="685800" y="457200"/>
            <a:ext cx="13258800" cy="4572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Clr>
                <a:schemeClr val="lt1"/>
              </a:buClr>
              <a:buSzPts val="2400"/>
              <a:buNone/>
              <a:defRPr>
                <a:solidFill>
                  <a:schemeClr val="lt1"/>
                </a:solidFill>
              </a:defRPr>
            </a:lvl1pPr>
            <a:lvl2pPr lvl="1" rtl="0">
              <a:lnSpc>
                <a:spcPct val="115000"/>
              </a:lnSpc>
              <a:spcBef>
                <a:spcPts val="0"/>
              </a:spcBef>
              <a:spcAft>
                <a:spcPts val="0"/>
              </a:spcAft>
              <a:buClr>
                <a:schemeClr val="lt2"/>
              </a:buClr>
              <a:buSzPts val="2400"/>
              <a:buNone/>
              <a:defRPr sz="2400">
                <a:solidFill>
                  <a:schemeClr val="lt2"/>
                </a:solidFill>
              </a:defRPr>
            </a:lvl2pPr>
            <a:lvl3pPr lvl="2" rtl="0">
              <a:lnSpc>
                <a:spcPct val="115000"/>
              </a:lnSpc>
              <a:spcBef>
                <a:spcPts val="0"/>
              </a:spcBef>
              <a:spcAft>
                <a:spcPts val="0"/>
              </a:spcAft>
              <a:buClr>
                <a:schemeClr val="lt2"/>
              </a:buClr>
              <a:buSzPts val="2400"/>
              <a:buNone/>
              <a:defRPr sz="2400">
                <a:solidFill>
                  <a:schemeClr val="lt2"/>
                </a:solidFill>
              </a:defRPr>
            </a:lvl3pPr>
            <a:lvl4pPr lvl="3" rtl="0">
              <a:lnSpc>
                <a:spcPct val="115000"/>
              </a:lnSpc>
              <a:spcBef>
                <a:spcPts val="0"/>
              </a:spcBef>
              <a:spcAft>
                <a:spcPts val="0"/>
              </a:spcAft>
              <a:buClr>
                <a:schemeClr val="lt2"/>
              </a:buClr>
              <a:buSzPts val="2400"/>
              <a:buNone/>
              <a:defRPr sz="2400">
                <a:solidFill>
                  <a:schemeClr val="lt2"/>
                </a:solidFill>
              </a:defRPr>
            </a:lvl4pPr>
            <a:lvl5pPr lvl="4" rtl="0">
              <a:lnSpc>
                <a:spcPct val="115000"/>
              </a:lnSpc>
              <a:spcBef>
                <a:spcPts val="0"/>
              </a:spcBef>
              <a:spcAft>
                <a:spcPts val="0"/>
              </a:spcAft>
              <a:buClr>
                <a:schemeClr val="lt2"/>
              </a:buClr>
              <a:buSzPts val="2400"/>
              <a:buNone/>
              <a:defRPr sz="2400">
                <a:solidFill>
                  <a:schemeClr val="lt2"/>
                </a:solidFill>
              </a:defRPr>
            </a:lvl5pPr>
            <a:lvl6pPr lvl="5" rtl="0">
              <a:lnSpc>
                <a:spcPct val="115000"/>
              </a:lnSpc>
              <a:spcBef>
                <a:spcPts val="0"/>
              </a:spcBef>
              <a:spcAft>
                <a:spcPts val="0"/>
              </a:spcAft>
              <a:buClr>
                <a:schemeClr val="lt2"/>
              </a:buClr>
              <a:buSzPts val="2400"/>
              <a:buNone/>
              <a:defRPr sz="2400">
                <a:solidFill>
                  <a:schemeClr val="lt2"/>
                </a:solidFill>
              </a:defRPr>
            </a:lvl6pPr>
            <a:lvl7pPr lvl="6" rtl="0">
              <a:lnSpc>
                <a:spcPct val="115000"/>
              </a:lnSpc>
              <a:spcBef>
                <a:spcPts val="0"/>
              </a:spcBef>
              <a:spcAft>
                <a:spcPts val="0"/>
              </a:spcAft>
              <a:buClr>
                <a:schemeClr val="lt2"/>
              </a:buClr>
              <a:buSzPts val="2400"/>
              <a:buNone/>
              <a:defRPr sz="2400">
                <a:solidFill>
                  <a:schemeClr val="lt2"/>
                </a:solidFill>
              </a:defRPr>
            </a:lvl7pPr>
            <a:lvl8pPr lvl="7" rtl="0">
              <a:lnSpc>
                <a:spcPct val="115000"/>
              </a:lnSpc>
              <a:spcBef>
                <a:spcPts val="0"/>
              </a:spcBef>
              <a:spcAft>
                <a:spcPts val="0"/>
              </a:spcAft>
              <a:buClr>
                <a:schemeClr val="lt2"/>
              </a:buClr>
              <a:buSzPts val="2400"/>
              <a:buNone/>
              <a:defRPr sz="2400">
                <a:solidFill>
                  <a:schemeClr val="lt2"/>
                </a:solidFill>
              </a:defRPr>
            </a:lvl8pPr>
            <a:lvl9pPr lvl="8" rtl="0">
              <a:lnSpc>
                <a:spcPct val="115000"/>
              </a:lnSpc>
              <a:spcBef>
                <a:spcPts val="0"/>
              </a:spcBef>
              <a:spcAft>
                <a:spcPts val="0"/>
              </a:spcAft>
              <a:buClr>
                <a:schemeClr val="lt2"/>
              </a:buClr>
              <a:buSzPts val="2400"/>
              <a:buNone/>
              <a:defRPr sz="2400">
                <a:solidFill>
                  <a:schemeClr val="lt2"/>
                </a:solidFill>
              </a:defRPr>
            </a:lvl9pPr>
          </a:lstStyle>
          <a:p>
            <a:r>
              <a:rPr lang="en-US"/>
              <a:t>Click to edit Master subtitle style</a:t>
            </a:r>
            <a:endParaRPr/>
          </a:p>
        </p:txBody>
      </p:sp>
      <p:sp>
        <p:nvSpPr>
          <p:cNvPr id="34" name="Google Shape;34;p6"/>
          <p:cNvSpPr txBox="1">
            <a:spLocks noGrp="1"/>
          </p:cNvSpPr>
          <p:nvPr>
            <p:ph type="title"/>
          </p:nvPr>
        </p:nvSpPr>
        <p:spPr>
          <a:xfrm>
            <a:off x="685800" y="913775"/>
            <a:ext cx="13258800" cy="4572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None/>
              <a:defRPr/>
            </a:lvl1pPr>
            <a:lvl2pPr lvl="1" rtl="0">
              <a:lnSpc>
                <a:spcPct val="115000"/>
              </a:lnSpc>
              <a:spcBef>
                <a:spcPts val="0"/>
              </a:spcBef>
              <a:spcAft>
                <a:spcPts val="0"/>
              </a:spcAft>
              <a:buNone/>
              <a:defRPr>
                <a:solidFill>
                  <a:schemeClr val="lt1"/>
                </a:solidFill>
              </a:defRPr>
            </a:lvl2pPr>
            <a:lvl3pPr lvl="2" rtl="0">
              <a:lnSpc>
                <a:spcPct val="115000"/>
              </a:lnSpc>
              <a:spcBef>
                <a:spcPts val="0"/>
              </a:spcBef>
              <a:spcAft>
                <a:spcPts val="0"/>
              </a:spcAft>
              <a:buNone/>
              <a:defRPr>
                <a:solidFill>
                  <a:schemeClr val="lt1"/>
                </a:solidFill>
              </a:defRPr>
            </a:lvl3pPr>
            <a:lvl4pPr lvl="3" rtl="0">
              <a:lnSpc>
                <a:spcPct val="115000"/>
              </a:lnSpc>
              <a:spcBef>
                <a:spcPts val="0"/>
              </a:spcBef>
              <a:spcAft>
                <a:spcPts val="0"/>
              </a:spcAft>
              <a:buNone/>
              <a:defRPr>
                <a:solidFill>
                  <a:schemeClr val="lt1"/>
                </a:solidFill>
              </a:defRPr>
            </a:lvl4pPr>
            <a:lvl5pPr lvl="4" rtl="0">
              <a:lnSpc>
                <a:spcPct val="115000"/>
              </a:lnSpc>
              <a:spcBef>
                <a:spcPts val="0"/>
              </a:spcBef>
              <a:spcAft>
                <a:spcPts val="0"/>
              </a:spcAft>
              <a:buNone/>
              <a:defRPr>
                <a:solidFill>
                  <a:schemeClr val="lt1"/>
                </a:solidFill>
              </a:defRPr>
            </a:lvl5pPr>
            <a:lvl6pPr lvl="5" rtl="0">
              <a:lnSpc>
                <a:spcPct val="115000"/>
              </a:lnSpc>
              <a:spcBef>
                <a:spcPts val="0"/>
              </a:spcBef>
              <a:spcAft>
                <a:spcPts val="0"/>
              </a:spcAft>
              <a:buNone/>
              <a:defRPr>
                <a:solidFill>
                  <a:schemeClr val="lt1"/>
                </a:solidFill>
              </a:defRPr>
            </a:lvl6pPr>
            <a:lvl7pPr lvl="6" rtl="0">
              <a:lnSpc>
                <a:spcPct val="115000"/>
              </a:lnSpc>
              <a:spcBef>
                <a:spcPts val="0"/>
              </a:spcBef>
              <a:spcAft>
                <a:spcPts val="0"/>
              </a:spcAft>
              <a:buNone/>
              <a:defRPr>
                <a:solidFill>
                  <a:schemeClr val="lt1"/>
                </a:solidFill>
              </a:defRPr>
            </a:lvl7pPr>
            <a:lvl8pPr lvl="7" rtl="0">
              <a:lnSpc>
                <a:spcPct val="115000"/>
              </a:lnSpc>
              <a:spcBef>
                <a:spcPts val="0"/>
              </a:spcBef>
              <a:spcAft>
                <a:spcPts val="0"/>
              </a:spcAft>
              <a:buNone/>
              <a:defRPr>
                <a:solidFill>
                  <a:schemeClr val="lt1"/>
                </a:solidFill>
              </a:defRPr>
            </a:lvl8pPr>
            <a:lvl9pPr lvl="8" rtl="0">
              <a:lnSpc>
                <a:spcPct val="115000"/>
              </a:lnSpc>
              <a:spcBef>
                <a:spcPts val="0"/>
              </a:spcBef>
              <a:spcAft>
                <a:spcPts val="0"/>
              </a:spcAft>
              <a:buNone/>
              <a:defRPr>
                <a:solidFill>
                  <a:schemeClr val="lt1"/>
                </a:solidFill>
              </a:defRPr>
            </a:lvl9pPr>
          </a:lstStyle>
          <a:p>
            <a:r>
              <a:rPr lang="en-US"/>
              <a:t>Click to edit Master title style</a:t>
            </a:r>
            <a:endParaRPr/>
          </a:p>
        </p:txBody>
      </p:sp>
      <p:sp>
        <p:nvSpPr>
          <p:cNvPr id="35" name="Google Shape;35;p6"/>
          <p:cNvSpPr txBox="1">
            <a:spLocks noGrp="1"/>
          </p:cNvSpPr>
          <p:nvPr>
            <p:ph type="body" idx="2"/>
          </p:nvPr>
        </p:nvSpPr>
        <p:spPr>
          <a:xfrm>
            <a:off x="685800" y="1828800"/>
            <a:ext cx="6629400" cy="5942400"/>
          </a:xfrm>
          <a:prstGeom prst="rect">
            <a:avLst/>
          </a:prstGeom>
        </p:spPr>
        <p:txBody>
          <a:bodyPr spcFirstLastPara="1" wrap="square" lIns="0" tIns="0" rIns="457200" bIns="0" anchor="ctr" anchorCtr="0">
            <a:noAutofit/>
          </a:bodyPr>
          <a:lstStyle>
            <a:lvl1pPr marL="457200" lvl="0" indent="-381000" rtl="0">
              <a:spcBef>
                <a:spcPts val="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pPr lvl="0"/>
            <a:r>
              <a:rPr lang="en-US"/>
              <a:t>Click to edit Master text styles</a:t>
            </a:r>
          </a:p>
        </p:txBody>
      </p:sp>
    </p:spTree>
    <p:extLst>
      <p:ext uri="{BB962C8B-B14F-4D97-AF65-F5344CB8AC3E}">
        <p14:creationId xmlns:p14="http://schemas.microsoft.com/office/powerpoint/2010/main" val="1104332084"/>
      </p:ext>
    </p:extLst>
  </p:cSld>
  <p:clrMapOvr>
    <a:masterClrMapping/>
  </p:clrMapOvr>
  <p:extLst>
    <p:ext uri="{DCECCB84-F9BA-43D5-87BE-67443E8EF086}">
      <p15:sldGuideLst xmlns:p15="http://schemas.microsoft.com/office/powerpoint/2012/main">
        <p15:guide id="1" pos="4608">
          <p15:clr>
            <a:srgbClr val="FF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Light">
  <p:cSld name="Title Only Light">
    <p:spTree>
      <p:nvGrpSpPr>
        <p:cNvPr id="1" name="Shape 36"/>
        <p:cNvGrpSpPr/>
        <p:nvPr/>
      </p:nvGrpSpPr>
      <p:grpSpPr>
        <a:xfrm>
          <a:off x="0" y="0"/>
          <a:ext cx="0" cy="0"/>
          <a:chOff x="0" y="0"/>
          <a:chExt cx="0" cy="0"/>
        </a:xfrm>
      </p:grpSpPr>
      <p:sp>
        <p:nvSpPr>
          <p:cNvPr id="37" name="Google Shape;37;p7"/>
          <p:cNvSpPr txBox="1">
            <a:spLocks noGrp="1"/>
          </p:cNvSpPr>
          <p:nvPr>
            <p:ph type="subTitle" idx="1"/>
          </p:nvPr>
        </p:nvSpPr>
        <p:spPr>
          <a:xfrm>
            <a:off x="685800" y="457200"/>
            <a:ext cx="13258800" cy="457200"/>
          </a:xfrm>
          <a:prstGeom prst="rect">
            <a:avLst/>
          </a:prstGeom>
        </p:spPr>
        <p:txBody>
          <a:bodyPr spcFirstLastPara="1" wrap="square" lIns="0" tIns="0" rIns="0" bIns="0" anchor="ctr" anchorCtr="0">
            <a:noAutofit/>
          </a:bodyPr>
          <a:lstStyle>
            <a:lvl1pPr lvl="0" rtl="0">
              <a:spcBef>
                <a:spcPts val="0"/>
              </a:spcBef>
              <a:spcAft>
                <a:spcPts val="0"/>
              </a:spcAft>
              <a:buNone/>
              <a:defRPr sz="2400">
                <a:solidFill>
                  <a:schemeClr val="lt1"/>
                </a:solidFill>
              </a:defRPr>
            </a:lvl1pPr>
            <a:lvl2pPr lvl="1" rtl="0">
              <a:spcBef>
                <a:spcPts val="0"/>
              </a:spcBef>
              <a:spcAft>
                <a:spcPts val="0"/>
              </a:spcAft>
              <a:buNone/>
              <a:defRPr sz="2400">
                <a:solidFill>
                  <a:schemeClr val="lt2"/>
                </a:solidFill>
              </a:defRPr>
            </a:lvl2pPr>
            <a:lvl3pPr lvl="2" rtl="0">
              <a:spcBef>
                <a:spcPts val="0"/>
              </a:spcBef>
              <a:spcAft>
                <a:spcPts val="0"/>
              </a:spcAft>
              <a:buNone/>
              <a:defRPr sz="2400">
                <a:solidFill>
                  <a:schemeClr val="lt2"/>
                </a:solidFill>
              </a:defRPr>
            </a:lvl3pPr>
            <a:lvl4pPr lvl="3" rtl="0">
              <a:spcBef>
                <a:spcPts val="0"/>
              </a:spcBef>
              <a:spcAft>
                <a:spcPts val="0"/>
              </a:spcAft>
              <a:buNone/>
              <a:defRPr sz="2400">
                <a:solidFill>
                  <a:schemeClr val="lt2"/>
                </a:solidFill>
              </a:defRPr>
            </a:lvl4pPr>
            <a:lvl5pPr lvl="4" rtl="0">
              <a:spcBef>
                <a:spcPts val="0"/>
              </a:spcBef>
              <a:spcAft>
                <a:spcPts val="0"/>
              </a:spcAft>
              <a:buNone/>
              <a:defRPr sz="2400">
                <a:solidFill>
                  <a:schemeClr val="lt2"/>
                </a:solidFill>
              </a:defRPr>
            </a:lvl5pPr>
            <a:lvl6pPr lvl="5" rtl="0">
              <a:spcBef>
                <a:spcPts val="0"/>
              </a:spcBef>
              <a:spcAft>
                <a:spcPts val="0"/>
              </a:spcAft>
              <a:buNone/>
              <a:defRPr sz="2400">
                <a:solidFill>
                  <a:schemeClr val="lt2"/>
                </a:solidFill>
              </a:defRPr>
            </a:lvl6pPr>
            <a:lvl7pPr lvl="6" rtl="0">
              <a:spcBef>
                <a:spcPts val="0"/>
              </a:spcBef>
              <a:spcAft>
                <a:spcPts val="0"/>
              </a:spcAft>
              <a:buNone/>
              <a:defRPr sz="2400">
                <a:solidFill>
                  <a:schemeClr val="lt2"/>
                </a:solidFill>
              </a:defRPr>
            </a:lvl7pPr>
            <a:lvl8pPr lvl="7" rtl="0">
              <a:spcBef>
                <a:spcPts val="0"/>
              </a:spcBef>
              <a:spcAft>
                <a:spcPts val="0"/>
              </a:spcAft>
              <a:buNone/>
              <a:defRPr sz="2400">
                <a:solidFill>
                  <a:schemeClr val="lt2"/>
                </a:solidFill>
              </a:defRPr>
            </a:lvl8pPr>
            <a:lvl9pPr lvl="8" rtl="0">
              <a:spcBef>
                <a:spcPts val="0"/>
              </a:spcBef>
              <a:spcAft>
                <a:spcPts val="0"/>
              </a:spcAft>
              <a:buNone/>
              <a:defRPr sz="2400">
                <a:solidFill>
                  <a:schemeClr val="lt2"/>
                </a:solidFill>
              </a:defRPr>
            </a:lvl9pPr>
          </a:lstStyle>
          <a:p>
            <a:r>
              <a:rPr lang="en-US"/>
              <a:t>Click to edit Master subtitle style</a:t>
            </a:r>
            <a:endParaRPr/>
          </a:p>
        </p:txBody>
      </p:sp>
      <p:sp>
        <p:nvSpPr>
          <p:cNvPr id="38" name="Google Shape;38;p7"/>
          <p:cNvSpPr txBox="1">
            <a:spLocks noGrp="1"/>
          </p:cNvSpPr>
          <p:nvPr>
            <p:ph type="title"/>
          </p:nvPr>
        </p:nvSpPr>
        <p:spPr>
          <a:xfrm>
            <a:off x="685800" y="914400"/>
            <a:ext cx="13258800" cy="457200"/>
          </a:xfrm>
          <a:prstGeom prst="rect">
            <a:avLst/>
          </a:prstGeom>
        </p:spPr>
        <p:txBody>
          <a:bodyPr spcFirstLastPara="1" wrap="square" lIns="0" tIns="0" rIns="0" bIns="0"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Tree>
    <p:extLst>
      <p:ext uri="{BB962C8B-B14F-4D97-AF65-F5344CB8AC3E}">
        <p14:creationId xmlns:p14="http://schemas.microsoft.com/office/powerpoint/2010/main" val="2948683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Light">
  <p:cSld name="Blank Light">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32804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Dark">
  <p:cSld name="Title Slide Dark">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85800" y="4572000"/>
            <a:ext cx="13258800" cy="914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Clr>
                <a:schemeClr val="lt2"/>
              </a:buClr>
              <a:buSzPts val="6000"/>
              <a:buNone/>
              <a:defRPr sz="6000" i="0" u="none" strike="noStrike" cap="none">
                <a:solidFill>
                  <a:schemeClr val="lt2"/>
                </a:solidFill>
              </a:defRPr>
            </a:lvl1pPr>
            <a:lvl2pPr lvl="1" rtl="0">
              <a:lnSpc>
                <a:spcPct val="115000"/>
              </a:lnSpc>
              <a:spcBef>
                <a:spcPts val="0"/>
              </a:spcBef>
              <a:spcAft>
                <a:spcPts val="0"/>
              </a:spcAft>
              <a:buSzPts val="1800"/>
              <a:buNone/>
              <a:defRPr sz="2200"/>
            </a:lvl2pPr>
            <a:lvl3pPr lvl="2" rtl="0">
              <a:lnSpc>
                <a:spcPct val="115000"/>
              </a:lnSpc>
              <a:spcBef>
                <a:spcPts val="0"/>
              </a:spcBef>
              <a:spcAft>
                <a:spcPts val="0"/>
              </a:spcAft>
              <a:buSzPts val="1800"/>
              <a:buNone/>
              <a:defRPr sz="2200"/>
            </a:lvl3pPr>
            <a:lvl4pPr lvl="3" rtl="0">
              <a:lnSpc>
                <a:spcPct val="115000"/>
              </a:lnSpc>
              <a:spcBef>
                <a:spcPts val="0"/>
              </a:spcBef>
              <a:spcAft>
                <a:spcPts val="0"/>
              </a:spcAft>
              <a:buSzPts val="1800"/>
              <a:buNone/>
              <a:defRPr sz="2200"/>
            </a:lvl4pPr>
            <a:lvl5pPr lvl="4" rtl="0">
              <a:lnSpc>
                <a:spcPct val="115000"/>
              </a:lnSpc>
              <a:spcBef>
                <a:spcPts val="0"/>
              </a:spcBef>
              <a:spcAft>
                <a:spcPts val="0"/>
              </a:spcAft>
              <a:buSzPts val="1800"/>
              <a:buNone/>
              <a:defRPr sz="2200"/>
            </a:lvl5pPr>
            <a:lvl6pPr lvl="5" rtl="0">
              <a:lnSpc>
                <a:spcPct val="115000"/>
              </a:lnSpc>
              <a:spcBef>
                <a:spcPts val="0"/>
              </a:spcBef>
              <a:spcAft>
                <a:spcPts val="0"/>
              </a:spcAft>
              <a:buSzPts val="1800"/>
              <a:buNone/>
              <a:defRPr sz="2200"/>
            </a:lvl6pPr>
            <a:lvl7pPr lvl="6" rtl="0">
              <a:lnSpc>
                <a:spcPct val="115000"/>
              </a:lnSpc>
              <a:spcBef>
                <a:spcPts val="0"/>
              </a:spcBef>
              <a:spcAft>
                <a:spcPts val="0"/>
              </a:spcAft>
              <a:buSzPts val="1800"/>
              <a:buNone/>
              <a:defRPr sz="2200"/>
            </a:lvl7pPr>
            <a:lvl8pPr lvl="7" rtl="0">
              <a:lnSpc>
                <a:spcPct val="115000"/>
              </a:lnSpc>
              <a:spcBef>
                <a:spcPts val="0"/>
              </a:spcBef>
              <a:spcAft>
                <a:spcPts val="0"/>
              </a:spcAft>
              <a:buSzPts val="1800"/>
              <a:buNone/>
              <a:defRPr sz="2200"/>
            </a:lvl8pPr>
            <a:lvl9pPr lvl="8" rtl="0">
              <a:lnSpc>
                <a:spcPct val="115000"/>
              </a:lnSpc>
              <a:spcBef>
                <a:spcPts val="0"/>
              </a:spcBef>
              <a:spcAft>
                <a:spcPts val="0"/>
              </a:spcAft>
              <a:buSzPts val="1800"/>
              <a:buNone/>
              <a:defRPr sz="2200"/>
            </a:lvl9pPr>
          </a:lstStyle>
          <a:p>
            <a:r>
              <a:rPr lang="en-US"/>
              <a:t>Click to edit Master title style</a:t>
            </a:r>
            <a:endParaRPr/>
          </a:p>
        </p:txBody>
      </p:sp>
      <p:sp>
        <p:nvSpPr>
          <p:cNvPr id="42" name="Google Shape;42;p9"/>
          <p:cNvSpPr txBox="1">
            <a:spLocks noGrp="1"/>
          </p:cNvSpPr>
          <p:nvPr>
            <p:ph type="subTitle" idx="1"/>
          </p:nvPr>
        </p:nvSpPr>
        <p:spPr>
          <a:xfrm>
            <a:off x="685800" y="5486400"/>
            <a:ext cx="13258800" cy="6402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None/>
              <a:defRPr sz="3000">
                <a:solidFill>
                  <a:schemeClr val="dk2"/>
                </a:solidFill>
              </a:defRPr>
            </a:lvl1pPr>
            <a:lvl2pPr lvl="1" rtl="0">
              <a:lnSpc>
                <a:spcPct val="115000"/>
              </a:lnSpc>
              <a:spcBef>
                <a:spcPts val="0"/>
              </a:spcBef>
              <a:spcAft>
                <a:spcPts val="0"/>
              </a:spcAft>
              <a:buNone/>
              <a:defRPr>
                <a:highlight>
                  <a:schemeClr val="lt2"/>
                </a:highlight>
              </a:defRPr>
            </a:lvl2pPr>
            <a:lvl3pPr lvl="2" rtl="0">
              <a:lnSpc>
                <a:spcPct val="115000"/>
              </a:lnSpc>
              <a:spcBef>
                <a:spcPts val="0"/>
              </a:spcBef>
              <a:spcAft>
                <a:spcPts val="0"/>
              </a:spcAft>
              <a:buNone/>
              <a:defRPr>
                <a:highlight>
                  <a:schemeClr val="lt2"/>
                </a:highlight>
              </a:defRPr>
            </a:lvl3pPr>
            <a:lvl4pPr lvl="3" rtl="0">
              <a:lnSpc>
                <a:spcPct val="115000"/>
              </a:lnSpc>
              <a:spcBef>
                <a:spcPts val="0"/>
              </a:spcBef>
              <a:spcAft>
                <a:spcPts val="0"/>
              </a:spcAft>
              <a:buNone/>
              <a:defRPr>
                <a:highlight>
                  <a:schemeClr val="lt2"/>
                </a:highlight>
              </a:defRPr>
            </a:lvl4pPr>
            <a:lvl5pPr lvl="4" rtl="0">
              <a:lnSpc>
                <a:spcPct val="115000"/>
              </a:lnSpc>
              <a:spcBef>
                <a:spcPts val="0"/>
              </a:spcBef>
              <a:spcAft>
                <a:spcPts val="0"/>
              </a:spcAft>
              <a:buNone/>
              <a:defRPr>
                <a:highlight>
                  <a:schemeClr val="lt2"/>
                </a:highlight>
              </a:defRPr>
            </a:lvl5pPr>
            <a:lvl6pPr lvl="5" rtl="0">
              <a:lnSpc>
                <a:spcPct val="115000"/>
              </a:lnSpc>
              <a:spcBef>
                <a:spcPts val="0"/>
              </a:spcBef>
              <a:spcAft>
                <a:spcPts val="0"/>
              </a:spcAft>
              <a:buNone/>
              <a:defRPr>
                <a:highlight>
                  <a:schemeClr val="lt2"/>
                </a:highlight>
              </a:defRPr>
            </a:lvl6pPr>
            <a:lvl7pPr lvl="6" rtl="0">
              <a:lnSpc>
                <a:spcPct val="115000"/>
              </a:lnSpc>
              <a:spcBef>
                <a:spcPts val="0"/>
              </a:spcBef>
              <a:spcAft>
                <a:spcPts val="0"/>
              </a:spcAft>
              <a:buNone/>
              <a:defRPr>
                <a:highlight>
                  <a:schemeClr val="lt2"/>
                </a:highlight>
              </a:defRPr>
            </a:lvl7pPr>
            <a:lvl8pPr lvl="7" rtl="0">
              <a:lnSpc>
                <a:spcPct val="115000"/>
              </a:lnSpc>
              <a:spcBef>
                <a:spcPts val="0"/>
              </a:spcBef>
              <a:spcAft>
                <a:spcPts val="0"/>
              </a:spcAft>
              <a:buNone/>
              <a:defRPr>
                <a:highlight>
                  <a:schemeClr val="lt2"/>
                </a:highlight>
              </a:defRPr>
            </a:lvl8pPr>
            <a:lvl9pPr lvl="8" rtl="0">
              <a:lnSpc>
                <a:spcPct val="115000"/>
              </a:lnSpc>
              <a:spcBef>
                <a:spcPts val="0"/>
              </a:spcBef>
              <a:spcAft>
                <a:spcPts val="0"/>
              </a:spcAft>
              <a:buNone/>
              <a:defRPr>
                <a:highlight>
                  <a:schemeClr val="lt2"/>
                </a:highlight>
              </a:defRPr>
            </a:lvl9pPr>
          </a:lstStyle>
          <a:p>
            <a:r>
              <a:rPr lang="en-US"/>
              <a:t>Click to edit Master subtitle style</a:t>
            </a:r>
            <a:endParaRPr/>
          </a:p>
        </p:txBody>
      </p:sp>
      <p:pic>
        <p:nvPicPr>
          <p:cNvPr id="43" name="Google Shape;43;p9"/>
          <p:cNvPicPr preferRelativeResize="0"/>
          <p:nvPr/>
        </p:nvPicPr>
        <p:blipFill>
          <a:blip r:embed="rId2">
            <a:alphaModFix/>
          </a:blip>
          <a:stretch>
            <a:fillRect/>
          </a:stretch>
        </p:blipFill>
        <p:spPr>
          <a:xfrm>
            <a:off x="13490233" y="457200"/>
            <a:ext cx="454363" cy="457199"/>
          </a:xfrm>
          <a:prstGeom prst="rect">
            <a:avLst/>
          </a:prstGeom>
          <a:noFill/>
          <a:ln>
            <a:noFill/>
          </a:ln>
        </p:spPr>
      </p:pic>
      <p:pic>
        <p:nvPicPr>
          <p:cNvPr id="44" name="Google Shape;44;p9"/>
          <p:cNvPicPr preferRelativeResize="0"/>
          <p:nvPr/>
        </p:nvPicPr>
        <p:blipFill rotWithShape="1">
          <a:blip r:embed="rId3">
            <a:alphaModFix/>
          </a:blip>
          <a:srcRect l="7389" t="21859" r="7380" b="22405"/>
          <a:stretch/>
        </p:blipFill>
        <p:spPr>
          <a:xfrm>
            <a:off x="685800" y="457188"/>
            <a:ext cx="2108836" cy="457201"/>
          </a:xfrm>
          <a:prstGeom prst="rect">
            <a:avLst/>
          </a:prstGeom>
          <a:noFill/>
          <a:ln>
            <a:noFill/>
          </a:ln>
        </p:spPr>
      </p:pic>
    </p:spTree>
    <p:extLst>
      <p:ext uri="{BB962C8B-B14F-4D97-AF65-F5344CB8AC3E}">
        <p14:creationId xmlns:p14="http://schemas.microsoft.com/office/powerpoint/2010/main" val="254670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Alternate Title Slide Dark">
  <p:cSld name="Alternate Title Slide Dark">
    <p:spTree>
      <p:nvGrpSpPr>
        <p:cNvPr id="1" name="Shape 45"/>
        <p:cNvGrpSpPr/>
        <p:nvPr/>
      </p:nvGrpSpPr>
      <p:grpSpPr>
        <a:xfrm>
          <a:off x="0" y="0"/>
          <a:ext cx="0" cy="0"/>
          <a:chOff x="0" y="0"/>
          <a:chExt cx="0" cy="0"/>
        </a:xfrm>
      </p:grpSpPr>
      <p:pic>
        <p:nvPicPr>
          <p:cNvPr id="47" name="Google Shape;47;p10"/>
          <p:cNvPicPr preferRelativeResize="0"/>
          <p:nvPr/>
        </p:nvPicPr>
        <p:blipFill>
          <a:blip r:embed="rId2">
            <a:alphaModFix/>
          </a:blip>
          <a:stretch>
            <a:fillRect/>
          </a:stretch>
        </p:blipFill>
        <p:spPr>
          <a:xfrm>
            <a:off x="13490233" y="457200"/>
            <a:ext cx="454363" cy="457199"/>
          </a:xfrm>
          <a:prstGeom prst="rect">
            <a:avLst/>
          </a:prstGeom>
          <a:noFill/>
          <a:ln>
            <a:noFill/>
          </a:ln>
        </p:spPr>
      </p:pic>
      <p:pic>
        <p:nvPicPr>
          <p:cNvPr id="48" name="Google Shape;48;p10"/>
          <p:cNvPicPr preferRelativeResize="0"/>
          <p:nvPr/>
        </p:nvPicPr>
        <p:blipFill rotWithShape="1">
          <a:blip r:embed="rId3">
            <a:alphaModFix/>
          </a:blip>
          <a:srcRect l="7389" t="21859" r="7380" b="22405"/>
          <a:stretch/>
        </p:blipFill>
        <p:spPr>
          <a:xfrm>
            <a:off x="685800" y="457188"/>
            <a:ext cx="2108836" cy="457201"/>
          </a:xfrm>
          <a:prstGeom prst="rect">
            <a:avLst/>
          </a:prstGeom>
          <a:noFill/>
          <a:ln>
            <a:noFill/>
          </a:ln>
        </p:spPr>
      </p:pic>
      <p:sp>
        <p:nvSpPr>
          <p:cNvPr id="49" name="Google Shape;49;p10"/>
          <p:cNvSpPr txBox="1">
            <a:spLocks noGrp="1"/>
          </p:cNvSpPr>
          <p:nvPr>
            <p:ph type="title"/>
          </p:nvPr>
        </p:nvSpPr>
        <p:spPr>
          <a:xfrm>
            <a:off x="685800" y="4572000"/>
            <a:ext cx="13258800" cy="914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Clr>
                <a:schemeClr val="lt2"/>
              </a:buClr>
              <a:buSzPts val="6000"/>
              <a:buNone/>
              <a:defRPr sz="6000" i="0" u="none" strike="noStrike" cap="none">
                <a:solidFill>
                  <a:schemeClr val="lt2"/>
                </a:solidFill>
              </a:defRPr>
            </a:lvl1pPr>
            <a:lvl2pPr lvl="1" rtl="0">
              <a:lnSpc>
                <a:spcPct val="115000"/>
              </a:lnSpc>
              <a:spcBef>
                <a:spcPts val="0"/>
              </a:spcBef>
              <a:spcAft>
                <a:spcPts val="0"/>
              </a:spcAft>
              <a:buSzPts val="1800"/>
              <a:buNone/>
              <a:defRPr sz="2200"/>
            </a:lvl2pPr>
            <a:lvl3pPr lvl="2" rtl="0">
              <a:lnSpc>
                <a:spcPct val="115000"/>
              </a:lnSpc>
              <a:spcBef>
                <a:spcPts val="0"/>
              </a:spcBef>
              <a:spcAft>
                <a:spcPts val="0"/>
              </a:spcAft>
              <a:buSzPts val="1800"/>
              <a:buNone/>
              <a:defRPr sz="2200"/>
            </a:lvl3pPr>
            <a:lvl4pPr lvl="3" rtl="0">
              <a:lnSpc>
                <a:spcPct val="115000"/>
              </a:lnSpc>
              <a:spcBef>
                <a:spcPts val="0"/>
              </a:spcBef>
              <a:spcAft>
                <a:spcPts val="0"/>
              </a:spcAft>
              <a:buSzPts val="1800"/>
              <a:buNone/>
              <a:defRPr sz="2200"/>
            </a:lvl4pPr>
            <a:lvl5pPr lvl="4" rtl="0">
              <a:lnSpc>
                <a:spcPct val="115000"/>
              </a:lnSpc>
              <a:spcBef>
                <a:spcPts val="0"/>
              </a:spcBef>
              <a:spcAft>
                <a:spcPts val="0"/>
              </a:spcAft>
              <a:buSzPts val="1800"/>
              <a:buNone/>
              <a:defRPr sz="2200"/>
            </a:lvl5pPr>
            <a:lvl6pPr lvl="5" rtl="0">
              <a:lnSpc>
                <a:spcPct val="115000"/>
              </a:lnSpc>
              <a:spcBef>
                <a:spcPts val="0"/>
              </a:spcBef>
              <a:spcAft>
                <a:spcPts val="0"/>
              </a:spcAft>
              <a:buSzPts val="1800"/>
              <a:buNone/>
              <a:defRPr sz="2200"/>
            </a:lvl6pPr>
            <a:lvl7pPr lvl="6" rtl="0">
              <a:lnSpc>
                <a:spcPct val="115000"/>
              </a:lnSpc>
              <a:spcBef>
                <a:spcPts val="0"/>
              </a:spcBef>
              <a:spcAft>
                <a:spcPts val="0"/>
              </a:spcAft>
              <a:buSzPts val="1800"/>
              <a:buNone/>
              <a:defRPr sz="2200"/>
            </a:lvl7pPr>
            <a:lvl8pPr lvl="7" rtl="0">
              <a:lnSpc>
                <a:spcPct val="115000"/>
              </a:lnSpc>
              <a:spcBef>
                <a:spcPts val="0"/>
              </a:spcBef>
              <a:spcAft>
                <a:spcPts val="0"/>
              </a:spcAft>
              <a:buSzPts val="1800"/>
              <a:buNone/>
              <a:defRPr sz="2200"/>
            </a:lvl8pPr>
            <a:lvl9pPr lvl="8" rtl="0">
              <a:lnSpc>
                <a:spcPct val="115000"/>
              </a:lnSpc>
              <a:spcBef>
                <a:spcPts val="0"/>
              </a:spcBef>
              <a:spcAft>
                <a:spcPts val="0"/>
              </a:spcAft>
              <a:buSzPts val="1800"/>
              <a:buNone/>
              <a:defRPr sz="2200"/>
            </a:lvl9pPr>
          </a:lstStyle>
          <a:p>
            <a:r>
              <a:rPr lang="en-US"/>
              <a:t>Click to edit Master title style</a:t>
            </a:r>
            <a:endParaRPr/>
          </a:p>
        </p:txBody>
      </p:sp>
      <p:sp>
        <p:nvSpPr>
          <p:cNvPr id="50" name="Google Shape;50;p10"/>
          <p:cNvSpPr txBox="1">
            <a:spLocks noGrp="1"/>
          </p:cNvSpPr>
          <p:nvPr>
            <p:ph type="subTitle" idx="1"/>
          </p:nvPr>
        </p:nvSpPr>
        <p:spPr>
          <a:xfrm>
            <a:off x="685800" y="5486400"/>
            <a:ext cx="13258800" cy="6402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None/>
              <a:defRPr sz="3000">
                <a:solidFill>
                  <a:schemeClr val="dk2"/>
                </a:solidFill>
              </a:defRPr>
            </a:lvl1pPr>
            <a:lvl2pPr lvl="1" rtl="0">
              <a:lnSpc>
                <a:spcPct val="115000"/>
              </a:lnSpc>
              <a:spcBef>
                <a:spcPts val="0"/>
              </a:spcBef>
              <a:spcAft>
                <a:spcPts val="0"/>
              </a:spcAft>
              <a:buNone/>
              <a:defRPr>
                <a:highlight>
                  <a:schemeClr val="lt2"/>
                </a:highlight>
              </a:defRPr>
            </a:lvl2pPr>
            <a:lvl3pPr lvl="2" rtl="0">
              <a:lnSpc>
                <a:spcPct val="115000"/>
              </a:lnSpc>
              <a:spcBef>
                <a:spcPts val="0"/>
              </a:spcBef>
              <a:spcAft>
                <a:spcPts val="0"/>
              </a:spcAft>
              <a:buNone/>
              <a:defRPr>
                <a:highlight>
                  <a:schemeClr val="lt2"/>
                </a:highlight>
              </a:defRPr>
            </a:lvl3pPr>
            <a:lvl4pPr lvl="3" rtl="0">
              <a:lnSpc>
                <a:spcPct val="115000"/>
              </a:lnSpc>
              <a:spcBef>
                <a:spcPts val="0"/>
              </a:spcBef>
              <a:spcAft>
                <a:spcPts val="0"/>
              </a:spcAft>
              <a:buNone/>
              <a:defRPr>
                <a:highlight>
                  <a:schemeClr val="lt2"/>
                </a:highlight>
              </a:defRPr>
            </a:lvl4pPr>
            <a:lvl5pPr lvl="4" rtl="0">
              <a:lnSpc>
                <a:spcPct val="115000"/>
              </a:lnSpc>
              <a:spcBef>
                <a:spcPts val="0"/>
              </a:spcBef>
              <a:spcAft>
                <a:spcPts val="0"/>
              </a:spcAft>
              <a:buNone/>
              <a:defRPr>
                <a:highlight>
                  <a:schemeClr val="lt2"/>
                </a:highlight>
              </a:defRPr>
            </a:lvl5pPr>
            <a:lvl6pPr lvl="5" rtl="0">
              <a:lnSpc>
                <a:spcPct val="115000"/>
              </a:lnSpc>
              <a:spcBef>
                <a:spcPts val="0"/>
              </a:spcBef>
              <a:spcAft>
                <a:spcPts val="0"/>
              </a:spcAft>
              <a:buNone/>
              <a:defRPr>
                <a:highlight>
                  <a:schemeClr val="lt2"/>
                </a:highlight>
              </a:defRPr>
            </a:lvl6pPr>
            <a:lvl7pPr lvl="6" rtl="0">
              <a:lnSpc>
                <a:spcPct val="115000"/>
              </a:lnSpc>
              <a:spcBef>
                <a:spcPts val="0"/>
              </a:spcBef>
              <a:spcAft>
                <a:spcPts val="0"/>
              </a:spcAft>
              <a:buNone/>
              <a:defRPr>
                <a:highlight>
                  <a:schemeClr val="lt2"/>
                </a:highlight>
              </a:defRPr>
            </a:lvl7pPr>
            <a:lvl8pPr lvl="7" rtl="0">
              <a:lnSpc>
                <a:spcPct val="115000"/>
              </a:lnSpc>
              <a:spcBef>
                <a:spcPts val="0"/>
              </a:spcBef>
              <a:spcAft>
                <a:spcPts val="0"/>
              </a:spcAft>
              <a:buNone/>
              <a:defRPr>
                <a:highlight>
                  <a:schemeClr val="lt2"/>
                </a:highlight>
              </a:defRPr>
            </a:lvl8pPr>
            <a:lvl9pPr lvl="8" rtl="0">
              <a:lnSpc>
                <a:spcPct val="115000"/>
              </a:lnSpc>
              <a:spcBef>
                <a:spcPts val="0"/>
              </a:spcBef>
              <a:spcAft>
                <a:spcPts val="0"/>
              </a:spcAft>
              <a:buNone/>
              <a:defRPr>
                <a:highlight>
                  <a:schemeClr val="lt2"/>
                </a:highlight>
              </a:defRPr>
            </a:lvl9pPr>
          </a:lstStyle>
          <a:p>
            <a:r>
              <a:rPr lang="en-US"/>
              <a:t>Click to edit Master subtitle style</a:t>
            </a:r>
            <a:endParaRPr/>
          </a:p>
        </p:txBody>
      </p:sp>
      <p:pic>
        <p:nvPicPr>
          <p:cNvPr id="3" name="Picture 2">
            <a:extLst>
              <a:ext uri="{FF2B5EF4-FFF2-40B4-BE49-F238E27FC236}">
                <a16:creationId xmlns:a16="http://schemas.microsoft.com/office/drawing/2014/main" id="{B93FF391-38AD-286C-5172-E8ED2D6CE371}"/>
              </a:ext>
              <a:ext uri="{C183D7F6-B498-43B3-948B-1728B52AA6E4}">
                <adec:decorative xmlns:adec="http://schemas.microsoft.com/office/drawing/2017/decorative" val="1"/>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a:off x="6767" y="0"/>
            <a:ext cx="14616866" cy="8229600"/>
          </a:xfrm>
          <a:prstGeom prst="rect">
            <a:avLst/>
          </a:prstGeom>
        </p:spPr>
      </p:pic>
    </p:spTree>
    <p:extLst>
      <p:ext uri="{BB962C8B-B14F-4D97-AF65-F5344CB8AC3E}">
        <p14:creationId xmlns:p14="http://schemas.microsoft.com/office/powerpoint/2010/main" val="4288809631"/>
      </p:ext>
    </p:extLst>
  </p:cSld>
  <p:clrMapOvr>
    <a:masterClrMapping/>
  </p:clrMapOvr>
  <p:extLst>
    <p:ext uri="{DCECCB84-F9BA-43D5-87BE-67443E8EF086}">
      <p15:sldGuideLst xmlns:p15="http://schemas.microsoft.com/office/powerpoint/2012/main">
        <p15:guide id="1" orient="horz" pos="2880">
          <p15:clr>
            <a:srgbClr val="FF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Shape 9"/>
        <p:cNvGrpSpPr/>
        <p:nvPr/>
      </p:nvGrpSpPr>
      <p:grpSpPr>
        <a:xfrm>
          <a:off x="0" y="0"/>
          <a:ext cx="0" cy="0"/>
          <a:chOff x="0" y="0"/>
          <a:chExt cx="0" cy="0"/>
        </a:xfrm>
      </p:grpSpPr>
      <p:pic>
        <p:nvPicPr>
          <p:cNvPr id="13" name="Picture 12">
            <a:extLst>
              <a:ext uri="{FF2B5EF4-FFF2-40B4-BE49-F238E27FC236}">
                <a16:creationId xmlns:a16="http://schemas.microsoft.com/office/drawing/2014/main" id="{3076D6BA-1592-9334-59D4-C91238B8C546}"/>
              </a:ext>
              <a:ext uri="{C183D7F6-B498-43B3-948B-1728B52AA6E4}">
                <adec:decorative xmlns:adec="http://schemas.microsoft.com/office/drawing/2017/decorative" val="1"/>
              </a:ext>
            </a:extLst>
          </p:cNvPr>
          <p:cNvPicPr>
            <a:picLocks noChangeAspect="1"/>
          </p:cNvPicPr>
          <p:nvPr userDrawn="1"/>
        </p:nvPicPr>
        <p:blipFill>
          <a:blip r:embed="rId20">
            <a:alphaModFix amt="10000"/>
            <a:extLst>
              <a:ext uri="{28A0092B-C50C-407E-A947-70E740481C1C}">
                <a14:useLocalDpi xmlns:a14="http://schemas.microsoft.com/office/drawing/2010/main" val="0"/>
              </a:ext>
            </a:extLst>
          </a:blip>
          <a:stretch>
            <a:fillRect/>
          </a:stretch>
        </p:blipFill>
        <p:spPr>
          <a:xfrm>
            <a:off x="6767" y="0"/>
            <a:ext cx="14616866" cy="8229600"/>
          </a:xfrm>
          <a:prstGeom prst="rect">
            <a:avLst/>
          </a:prstGeom>
        </p:spPr>
      </p:pic>
      <p:pic>
        <p:nvPicPr>
          <p:cNvPr id="9" name="Picture 8" hidden="1">
            <a:extLst>
              <a:ext uri="{FF2B5EF4-FFF2-40B4-BE49-F238E27FC236}">
                <a16:creationId xmlns:a16="http://schemas.microsoft.com/office/drawing/2014/main" id="{ECD12C2E-70FE-3A42-6EB7-FA59586663B7}"/>
              </a:ext>
              <a:ext uri="{C183D7F6-B498-43B3-948B-1728B52AA6E4}">
                <adec:decorative xmlns:adec="http://schemas.microsoft.com/office/drawing/2017/decorative" val="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tretch>
            <a:fillRect/>
          </a:stretch>
        </p:blipFill>
        <p:spPr>
          <a:xfrm>
            <a:off x="6767" y="0"/>
            <a:ext cx="14616866" cy="8229600"/>
          </a:xfrm>
          <a:prstGeom prst="rect">
            <a:avLst/>
          </a:prstGeom>
        </p:spPr>
      </p:pic>
      <p:sp>
        <p:nvSpPr>
          <p:cNvPr id="10" name="Google Shape;10;p1"/>
          <p:cNvSpPr txBox="1">
            <a:spLocks noGrp="1"/>
          </p:cNvSpPr>
          <p:nvPr>
            <p:ph type="body" idx="1"/>
          </p:nvPr>
        </p:nvSpPr>
        <p:spPr>
          <a:xfrm>
            <a:off x="685800" y="1828800"/>
            <a:ext cx="13258800" cy="59436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1pPr>
            <a:lvl2pPr marL="914400" marR="0" lvl="1"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2pPr>
            <a:lvl3pPr marL="1371600" marR="0" lvl="2"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3pPr>
            <a:lvl4pPr marL="1828800" marR="0" lvl="3"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4pPr>
            <a:lvl5pPr marL="2286000" marR="0" lvl="4"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5pPr>
            <a:lvl6pPr marL="2743200" marR="0" lvl="5"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6pPr>
            <a:lvl7pPr marL="3200400" marR="0" lvl="6"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7pPr>
            <a:lvl8pPr marL="3657600" marR="0" lvl="7"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8pPr>
            <a:lvl9pPr marL="4114800" marR="0" lvl="8" indent="-381000" algn="l" rtl="0">
              <a:lnSpc>
                <a:spcPct val="115000"/>
              </a:lnSpc>
              <a:spcBef>
                <a:spcPts val="0"/>
              </a:spcBef>
              <a:spcAft>
                <a:spcPts val="0"/>
              </a:spcAft>
              <a:buClr>
                <a:schemeClr val="dk1"/>
              </a:buClr>
              <a:buSzPts val="2400"/>
              <a:buFont typeface="DM Sans"/>
              <a:buChar char="•"/>
              <a:defRPr sz="2400" i="0" u="none" strike="noStrike" cap="none">
                <a:solidFill>
                  <a:schemeClr val="dk1"/>
                </a:solidFill>
                <a:latin typeface="DM Sans"/>
                <a:ea typeface="DM Sans"/>
                <a:cs typeface="DM Sans"/>
                <a:sym typeface="DM Sans"/>
              </a:defRPr>
            </a:lvl9pPr>
          </a:lstStyle>
          <a:p>
            <a:endParaRPr/>
          </a:p>
        </p:txBody>
      </p:sp>
      <p:sp>
        <p:nvSpPr>
          <p:cNvPr id="11" name="Google Shape;11;p1"/>
          <p:cNvSpPr txBox="1">
            <a:spLocks noGrp="1"/>
          </p:cNvSpPr>
          <p:nvPr>
            <p:ph type="title"/>
          </p:nvPr>
        </p:nvSpPr>
        <p:spPr>
          <a:xfrm>
            <a:off x="685800" y="914400"/>
            <a:ext cx="13258800" cy="457200"/>
          </a:xfrm>
          <a:prstGeom prst="rect">
            <a:avLst/>
          </a:prstGeom>
          <a:noFill/>
          <a:ln>
            <a:noFill/>
          </a:ln>
        </p:spPr>
        <p:txBody>
          <a:bodyPr spcFirstLastPara="1" wrap="square" lIns="0" tIns="0" rIns="0" bIns="0" anchor="ctr" anchorCtr="0">
            <a:noAutofit/>
          </a:bodyPr>
          <a:lstStyle>
            <a:lvl1pPr marR="0" lvl="0" rtl="0">
              <a:lnSpc>
                <a:spcPct val="115000"/>
              </a:lnSpc>
              <a:spcBef>
                <a:spcPts val="0"/>
              </a:spcBef>
              <a:spcAft>
                <a:spcPts val="0"/>
              </a:spcAft>
              <a:buClr>
                <a:schemeClr val="dk1"/>
              </a:buClr>
              <a:buSzPts val="3200"/>
              <a:buFont typeface="DM Sans"/>
              <a:buNone/>
              <a:defRPr sz="3200" b="1" i="0" u="none" strike="noStrike" cap="none">
                <a:solidFill>
                  <a:schemeClr val="dk1"/>
                </a:solidFill>
                <a:latin typeface="DM Sans"/>
                <a:ea typeface="DM Sans"/>
                <a:cs typeface="DM Sans"/>
                <a:sym typeface="DM Sans"/>
              </a:defRPr>
            </a:lvl1pPr>
            <a:lvl2pPr lvl="1"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2pPr>
            <a:lvl3pPr lvl="2"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3pPr>
            <a:lvl4pPr lvl="3"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4pPr>
            <a:lvl5pPr lvl="4"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5pPr>
            <a:lvl6pPr lvl="5"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6pPr>
            <a:lvl7pPr lvl="6"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7pPr>
            <a:lvl8pPr lvl="7"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8pPr>
            <a:lvl9pPr lvl="8" rtl="0">
              <a:lnSpc>
                <a:spcPct val="115000"/>
              </a:lnSpc>
              <a:spcBef>
                <a:spcPts val="0"/>
              </a:spcBef>
              <a:spcAft>
                <a:spcPts val="0"/>
              </a:spcAft>
              <a:buClr>
                <a:schemeClr val="dk1"/>
              </a:buClr>
              <a:buSzPts val="3300"/>
              <a:buFont typeface="Avenir"/>
              <a:buNone/>
              <a:defRPr sz="3300">
                <a:solidFill>
                  <a:schemeClr val="dk1"/>
                </a:solidFill>
                <a:latin typeface="Avenir"/>
                <a:ea typeface="Avenir"/>
                <a:cs typeface="Avenir"/>
                <a:sym typeface="Avenir"/>
              </a:defRPr>
            </a:lvl9pPr>
          </a:lstStyle>
          <a:p>
            <a:endParaRPr/>
          </a:p>
        </p:txBody>
      </p:sp>
      <p:sp>
        <p:nvSpPr>
          <p:cNvPr id="2" name="Slide Number Placeholder 1">
            <a:extLst>
              <a:ext uri="{FF2B5EF4-FFF2-40B4-BE49-F238E27FC236}">
                <a16:creationId xmlns:a16="http://schemas.microsoft.com/office/drawing/2014/main" id="{AF74FB7F-7479-824C-3477-ABCEED9FE9F9}"/>
              </a:ext>
            </a:extLst>
          </p:cNvPr>
          <p:cNvSpPr>
            <a:spLocks noGrp="1"/>
          </p:cNvSpPr>
          <p:nvPr>
            <p:ph type="sldNum" sz="quarter" idx="4"/>
          </p:nvPr>
        </p:nvSpPr>
        <p:spPr>
          <a:xfrm>
            <a:off x="5669756" y="7334250"/>
            <a:ext cx="3290887" cy="438150"/>
          </a:xfrm>
          <a:prstGeom prst="rect">
            <a:avLst/>
          </a:prstGeom>
        </p:spPr>
        <p:txBody>
          <a:bodyPr vert="horz" lIns="91440" tIns="45720" rIns="91440" bIns="45720" rtlCol="0" anchor="b" anchorCtr="0"/>
          <a:lstStyle>
            <a:lvl1pPr algn="ctr">
              <a:defRPr sz="1200">
                <a:solidFill>
                  <a:schemeClr val="tx2"/>
                </a:solidFill>
                <a:latin typeface="DM Sans" pitchFamily="2" charset="0"/>
              </a:defRPr>
            </a:lvl1pPr>
          </a:lstStyle>
          <a:p>
            <a:fld id="{0D66BD46-DD22-4216-BDA3-20AB85A4FAC8}" type="slidenum">
              <a:rPr lang="en-GB" smtClean="0"/>
              <a:pPr/>
              <a:t>‹#›</a:t>
            </a:fld>
            <a:endParaRPr lang="en-GB" dirty="0"/>
          </a:p>
        </p:txBody>
      </p:sp>
    </p:spTree>
    <p:extLst>
      <p:ext uri="{BB962C8B-B14F-4D97-AF65-F5344CB8AC3E}">
        <p14:creationId xmlns:p14="http://schemas.microsoft.com/office/powerpoint/2010/main" val="31942872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FFFFFF"/>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tx2"/>
        </a:buClr>
        <a:buFont typeface="Arial"/>
        <a:defRPr sz="1400"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2">
          <p15:clr>
            <a:srgbClr val="FF0000"/>
          </p15:clr>
        </p15:guide>
        <p15:guide id="2" orient="horz" pos="288">
          <p15:clr>
            <a:srgbClr val="FF0000"/>
          </p15:clr>
        </p15:guide>
        <p15:guide id="3" orient="horz" pos="576">
          <p15:clr>
            <a:srgbClr val="FF0000"/>
          </p15:clr>
        </p15:guide>
        <p15:guide id="4" orient="horz" pos="864">
          <p15:clr>
            <a:srgbClr val="FF0000"/>
          </p15:clr>
        </p15:guide>
        <p15:guide id="5" orient="horz" pos="1152">
          <p15:clr>
            <a:srgbClr val="FF0000"/>
          </p15:clr>
        </p15:guide>
        <p15:guide id="6" orient="horz" pos="2880">
          <p15:clr>
            <a:srgbClr val="FF0000"/>
          </p15:clr>
        </p15:guide>
        <p15:guide id="7" pos="8784">
          <p15:clr>
            <a:srgbClr val="FF0000"/>
          </p15:clr>
        </p15:guide>
        <p15:guide id="8" orient="horz" pos="4896">
          <p15:clr>
            <a:srgbClr val="FF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hyperlink" Target="http://graphics.cs.cmu.edu/projects/spire/" TargetMode="External"/><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hyperlink" Target="https://www.ea.com/seed/news/seed-siggraph2017-compute-for-graphics" TargetMode="External"/><Relationship Id="rId4" Type="http://schemas.openxmlformats.org/officeDocument/2006/relationships/hyperlink" Target="https://advances.realtimerendering.com/destiny/gdc_2017/index.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772885-880F-C157-7963-228CD338322D}"/>
              </a:ext>
              <a:ext uri="{C183D7F6-B498-43B3-948B-1728B52AA6E4}">
                <adec:decorative xmlns:adec="http://schemas.microsoft.com/office/drawing/2017/decorative" val="1"/>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t="17448" r="23339" b="9234"/>
          <a:stretch/>
        </p:blipFill>
        <p:spPr>
          <a:xfrm>
            <a:off x="5137200" y="0"/>
            <a:ext cx="9493200" cy="8229600"/>
          </a:xfrm>
          <a:prstGeom prst="rect">
            <a:avLst/>
          </a:prstGeom>
        </p:spPr>
      </p:pic>
      <p:sp>
        <p:nvSpPr>
          <p:cNvPr id="2" name="Title 1">
            <a:extLst>
              <a:ext uri="{FF2B5EF4-FFF2-40B4-BE49-F238E27FC236}">
                <a16:creationId xmlns:a16="http://schemas.microsoft.com/office/drawing/2014/main" id="{F132D6B4-3BC0-6552-FFCA-8FB649FC48B5}"/>
              </a:ext>
            </a:extLst>
          </p:cNvPr>
          <p:cNvSpPr>
            <a:spLocks noGrp="1"/>
          </p:cNvSpPr>
          <p:nvPr>
            <p:ph type="title"/>
          </p:nvPr>
        </p:nvSpPr>
        <p:spPr>
          <a:xfrm>
            <a:off x="685800" y="3714750"/>
            <a:ext cx="13258800" cy="1771650"/>
          </a:xfrm>
        </p:spPr>
        <p:txBody>
          <a:bodyPr>
            <a:normAutofit fontScale="90000"/>
          </a:bodyPr>
          <a:lstStyle/>
          <a:p>
            <a:r>
              <a:rPr lang="en-US" sz="5280" dirty="0">
                <a:latin typeface="Aptos" panose="020B0004020202020204" pitchFamily="34" charset="0"/>
                <a:ea typeface="Aptos" panose="020B0004020202020204" pitchFamily="34" charset="0"/>
                <a:cs typeface="Times New Roman" panose="02020603050405020304" pitchFamily="18" charset="0"/>
              </a:rPr>
              <a:t>Flexible and Extensible Shader Authoring in Frostbite with </a:t>
            </a:r>
            <a:r>
              <a:rPr lang="en-US" sz="5280" i="1" dirty="0">
                <a:latin typeface="Aptos" panose="020B0004020202020204" pitchFamily="34" charset="0"/>
                <a:ea typeface="Aptos" panose="020B0004020202020204" pitchFamily="34" charset="0"/>
                <a:cs typeface="Times New Roman" panose="02020603050405020304" pitchFamily="18" charset="0"/>
              </a:rPr>
              <a:t>Serac</a:t>
            </a:r>
            <a:endParaRPr lang="sv-SE" sz="16560"/>
          </a:p>
        </p:txBody>
      </p:sp>
      <p:sp>
        <p:nvSpPr>
          <p:cNvPr id="3" name="Subtitle 2">
            <a:extLst>
              <a:ext uri="{FF2B5EF4-FFF2-40B4-BE49-F238E27FC236}">
                <a16:creationId xmlns:a16="http://schemas.microsoft.com/office/drawing/2014/main" id="{CED1607A-C399-8058-8AD8-B8392DC8248B}"/>
              </a:ext>
            </a:extLst>
          </p:cNvPr>
          <p:cNvSpPr>
            <a:spLocks noGrp="1"/>
          </p:cNvSpPr>
          <p:nvPr>
            <p:ph type="subTitle" idx="1"/>
          </p:nvPr>
        </p:nvSpPr>
        <p:spPr>
          <a:xfrm>
            <a:off x="685800" y="5486400"/>
            <a:ext cx="13258800" cy="1771650"/>
          </a:xfrm>
        </p:spPr>
        <p:txBody>
          <a:bodyPr/>
          <a:lstStyle/>
          <a:p>
            <a:r>
              <a:rPr lang="en-US" dirty="0"/>
              <a:t>Simon Taylor</a:t>
            </a:r>
          </a:p>
          <a:p>
            <a:r>
              <a:rPr lang="en-US" dirty="0"/>
              <a:t>Senior Software Engineer</a:t>
            </a:r>
          </a:p>
          <a:p>
            <a:r>
              <a:rPr lang="en-US" dirty="0"/>
              <a:t>EA Frostbite</a:t>
            </a:r>
            <a:endParaRPr lang="sv-SE"/>
          </a:p>
        </p:txBody>
      </p:sp>
    </p:spTree>
    <p:extLst>
      <p:ext uri="{BB962C8B-B14F-4D97-AF65-F5344CB8AC3E}">
        <p14:creationId xmlns:p14="http://schemas.microsoft.com/office/powerpoint/2010/main" val="397961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ameplay screenshot of EA Sports FC 24 on Switch">
            <a:extLst>
              <a:ext uri="{FF2B5EF4-FFF2-40B4-BE49-F238E27FC236}">
                <a16:creationId xmlns:a16="http://schemas.microsoft.com/office/drawing/2014/main" id="{6CAA7357-D20F-50C4-43C0-8C953C325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920480" cy="5017770"/>
          </a:xfrm>
          <a:prstGeom prst="rect">
            <a:avLst/>
          </a:prstGeom>
        </p:spPr>
      </p:pic>
      <p:pic>
        <p:nvPicPr>
          <p:cNvPr id="5" name="Picture 4" descr="Cinematic screenshot of EA Sports FC 24">
            <a:extLst>
              <a:ext uri="{FF2B5EF4-FFF2-40B4-BE49-F238E27FC236}">
                <a16:creationId xmlns:a16="http://schemas.microsoft.com/office/drawing/2014/main" id="{CAF2A577-AD80-A991-0045-80F337C60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20" y="3497580"/>
            <a:ext cx="8412480" cy="4732020"/>
          </a:xfrm>
          <a:prstGeom prst="rect">
            <a:avLst/>
          </a:prstGeom>
        </p:spPr>
      </p:pic>
      <p:pic>
        <p:nvPicPr>
          <p:cNvPr id="2050" name="Picture 2">
            <a:extLst>
              <a:ext uri="{FF2B5EF4-FFF2-40B4-BE49-F238E27FC236}">
                <a16:creationId xmlns:a16="http://schemas.microsoft.com/office/drawing/2014/main" id="{663CF8BA-4542-3FE8-D8AE-434886392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462" y="5600700"/>
            <a:ext cx="3911988" cy="2045971"/>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453;p44" hidden="1">
            <a:extLst>
              <a:ext uri="{FF2B5EF4-FFF2-40B4-BE49-F238E27FC236}">
                <a16:creationId xmlns:a16="http://schemas.microsoft.com/office/drawing/2014/main" id="{2D148D02-564F-7D4B-E563-FBE1D4EA3CE9}"/>
              </a:ext>
            </a:extLst>
          </p:cNvPr>
          <p:cNvPicPr preferRelativeResize="0"/>
          <p:nvPr/>
        </p:nvPicPr>
        <p:blipFill>
          <a:blip r:embed="rId6">
            <a:alphaModFix/>
          </a:blip>
          <a:stretch>
            <a:fillRect/>
          </a:stretch>
        </p:blipFill>
        <p:spPr>
          <a:xfrm>
            <a:off x="1094462" y="5600699"/>
            <a:ext cx="3911988" cy="2045939"/>
          </a:xfrm>
          <a:prstGeom prst="rect">
            <a:avLst/>
          </a:prstGeom>
          <a:noFill/>
          <a:ln>
            <a:noFill/>
          </a:ln>
        </p:spPr>
      </p:pic>
    </p:spTree>
    <p:extLst>
      <p:ext uri="{BB962C8B-B14F-4D97-AF65-F5344CB8AC3E}">
        <p14:creationId xmlns:p14="http://schemas.microsoft.com/office/powerpoint/2010/main" val="1082186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E232-47AD-8AC8-4B20-68EBA0BB879E}"/>
              </a:ext>
            </a:extLst>
          </p:cNvPr>
          <p:cNvSpPr>
            <a:spLocks noGrp="1"/>
          </p:cNvSpPr>
          <p:nvPr>
            <p:ph type="title"/>
          </p:nvPr>
        </p:nvSpPr>
        <p:spPr/>
        <p:txBody>
          <a:bodyPr/>
          <a:lstStyle/>
          <a:p>
            <a:r>
              <a:rPr lang="en-US"/>
              <a:t>HLSL at Scale</a:t>
            </a:r>
            <a:endParaRPr lang="sv-SE"/>
          </a:p>
        </p:txBody>
      </p:sp>
      <p:sp>
        <p:nvSpPr>
          <p:cNvPr id="4" name="Slide Number Placeholder 3">
            <a:extLst>
              <a:ext uri="{FF2B5EF4-FFF2-40B4-BE49-F238E27FC236}">
                <a16:creationId xmlns:a16="http://schemas.microsoft.com/office/drawing/2014/main" id="{7E737CED-B229-F771-6984-23D89B35C3DB}"/>
              </a:ext>
            </a:extLst>
          </p:cNvPr>
          <p:cNvSpPr>
            <a:spLocks noGrp="1"/>
          </p:cNvSpPr>
          <p:nvPr>
            <p:ph type="sldNum" sz="quarter" idx="10"/>
          </p:nvPr>
        </p:nvSpPr>
        <p:spPr/>
        <p:txBody>
          <a:bodyPr/>
          <a:lstStyle/>
          <a:p>
            <a:fld id="{0D66BD46-DD22-4216-BDA3-20AB85A4FAC8}" type="slidenum">
              <a:rPr lang="en-GB" smtClean="0"/>
              <a:pPr/>
              <a:t>11</a:t>
            </a:fld>
            <a:endParaRPr lang="en-GB"/>
          </a:p>
        </p:txBody>
      </p:sp>
      <p:sp>
        <p:nvSpPr>
          <p:cNvPr id="8" name="Content Placeholder 2">
            <a:extLst>
              <a:ext uri="{FF2B5EF4-FFF2-40B4-BE49-F238E27FC236}">
                <a16:creationId xmlns:a16="http://schemas.microsoft.com/office/drawing/2014/main" id="{A71043FE-E975-DE0B-BBFA-CDBFE8C965C4}"/>
              </a:ext>
            </a:extLst>
          </p:cNvPr>
          <p:cNvSpPr>
            <a:spLocks noGrp="1"/>
          </p:cNvSpPr>
          <p:nvPr>
            <p:ph idx="1"/>
          </p:nvPr>
        </p:nvSpPr>
        <p:spPr>
          <a:xfrm>
            <a:off x="685800" y="1828800"/>
            <a:ext cx="13258800" cy="5486400"/>
          </a:xfrm>
        </p:spPr>
        <p:txBody>
          <a:bodyPr>
            <a:normAutofit/>
          </a:bodyPr>
          <a:lstStyle/>
          <a:p>
            <a:r>
              <a:rPr lang="en-US" sz="4000" dirty="0"/>
              <a:t>Global everything</a:t>
            </a:r>
          </a:p>
          <a:p>
            <a:pPr lvl="1"/>
            <a:r>
              <a:rPr lang="en-US" sz="4000" dirty="0"/>
              <a:t>No private/protected</a:t>
            </a:r>
          </a:p>
          <a:p>
            <a:r>
              <a:rPr lang="en-GB" sz="4000" dirty="0"/>
              <a:t>Centralised</a:t>
            </a:r>
            <a:r>
              <a:rPr lang="en-US" sz="4000" dirty="0"/>
              <a:t> definitions</a:t>
            </a:r>
          </a:p>
          <a:p>
            <a:r>
              <a:rPr lang="sv-SE" sz="4000" dirty="0"/>
              <a:t>No link between shader and dispatch code</a:t>
            </a:r>
          </a:p>
          <a:p>
            <a:pPr lvl="1"/>
            <a:r>
              <a:rPr lang="sv-SE" sz="4000" dirty="0"/>
              <a:t>String/register bindings</a:t>
            </a:r>
          </a:p>
          <a:p>
            <a:r>
              <a:rPr lang="en-US" sz="4000" dirty="0"/>
              <a:t>No extensibility mechanisms</a:t>
            </a:r>
          </a:p>
          <a:p>
            <a:r>
              <a:rPr lang="en-US" sz="4000" dirty="0"/>
              <a:t>(Node Graphs)</a:t>
            </a:r>
          </a:p>
        </p:txBody>
      </p:sp>
    </p:spTree>
    <p:extLst>
      <p:ext uri="{BB962C8B-B14F-4D97-AF65-F5344CB8AC3E}">
        <p14:creationId xmlns:p14="http://schemas.microsoft.com/office/powerpoint/2010/main" val="79678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6406-7BE5-F54B-184F-39FEB0496EF2}"/>
              </a:ext>
            </a:extLst>
          </p:cNvPr>
          <p:cNvSpPr>
            <a:spLocks noGrp="1"/>
          </p:cNvSpPr>
          <p:nvPr>
            <p:ph type="title"/>
          </p:nvPr>
        </p:nvSpPr>
        <p:spPr/>
        <p:txBody>
          <a:bodyPr/>
          <a:lstStyle/>
          <a:p>
            <a:r>
              <a:rPr lang="en-US" dirty="0"/>
              <a:t>Background: Shaders at Frostbite</a:t>
            </a:r>
            <a:endParaRPr lang="sv-SE"/>
          </a:p>
        </p:txBody>
      </p:sp>
      <p:pic>
        <p:nvPicPr>
          <p:cNvPr id="7" name="Content Placeholder 7">
            <a:extLst>
              <a:ext uri="{FF2B5EF4-FFF2-40B4-BE49-F238E27FC236}">
                <a16:creationId xmlns:a16="http://schemas.microsoft.com/office/drawing/2014/main" id="{7460DB7F-2374-8650-C6BD-FA76349CF9CC}"/>
              </a:ext>
            </a:extLst>
          </p:cNvPr>
          <p:cNvPicPr>
            <a:picLocks noGrp="1" noChangeAspect="1"/>
          </p:cNvPicPr>
          <p:nvPr>
            <p:ph idx="1"/>
          </p:nvPr>
        </p:nvPicPr>
        <p:blipFill rotWithShape="1">
          <a:blip r:embed="rId3"/>
          <a:stretch/>
        </p:blipFill>
        <p:spPr>
          <a:xfrm>
            <a:off x="685800" y="4025458"/>
            <a:ext cx="13258800" cy="1550283"/>
          </a:xfrm>
          <a:prstGeom prst="rect">
            <a:avLst/>
          </a:prstGeom>
          <a:effectLst/>
        </p:spPr>
      </p:pic>
      <p:sp>
        <p:nvSpPr>
          <p:cNvPr id="3" name="Slide Number Placeholder 2">
            <a:extLst>
              <a:ext uri="{FF2B5EF4-FFF2-40B4-BE49-F238E27FC236}">
                <a16:creationId xmlns:a16="http://schemas.microsoft.com/office/drawing/2014/main" id="{281C86C5-9F96-C087-3CFD-EF489E3FDEED}"/>
              </a:ext>
            </a:extLst>
          </p:cNvPr>
          <p:cNvSpPr>
            <a:spLocks noGrp="1"/>
          </p:cNvSpPr>
          <p:nvPr>
            <p:ph type="sldNum" sz="quarter" idx="10"/>
          </p:nvPr>
        </p:nvSpPr>
        <p:spPr/>
        <p:txBody>
          <a:bodyPr/>
          <a:lstStyle/>
          <a:p>
            <a:fld id="{0D66BD46-DD22-4216-BDA3-20AB85A4FAC8}" type="slidenum">
              <a:rPr lang="en-GB" smtClean="0"/>
              <a:pPr/>
              <a:t>12</a:t>
            </a:fld>
            <a:endParaRPr lang="en-GB" dirty="0"/>
          </a:p>
        </p:txBody>
      </p:sp>
    </p:spTree>
    <p:extLst>
      <p:ext uri="{BB962C8B-B14F-4D97-AF65-F5344CB8AC3E}">
        <p14:creationId xmlns:p14="http://schemas.microsoft.com/office/powerpoint/2010/main" val="2157709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6406-7BE5-F54B-184F-39FEB0496EF2}"/>
              </a:ext>
            </a:extLst>
          </p:cNvPr>
          <p:cNvSpPr>
            <a:spLocks noGrp="1"/>
          </p:cNvSpPr>
          <p:nvPr>
            <p:ph type="title"/>
          </p:nvPr>
        </p:nvSpPr>
        <p:spPr/>
        <p:txBody>
          <a:bodyPr/>
          <a:lstStyle/>
          <a:p>
            <a:r>
              <a:rPr lang="en-US" dirty="0"/>
              <a:t>Background: Shaders at Frostbite</a:t>
            </a:r>
            <a:endParaRPr lang="sv-SE"/>
          </a:p>
        </p:txBody>
      </p:sp>
      <p:sp>
        <p:nvSpPr>
          <p:cNvPr id="3" name="Slide Number Placeholder 2">
            <a:extLst>
              <a:ext uri="{FF2B5EF4-FFF2-40B4-BE49-F238E27FC236}">
                <a16:creationId xmlns:a16="http://schemas.microsoft.com/office/drawing/2014/main" id="{281C86C5-9F96-C087-3CFD-EF489E3FDEED}"/>
              </a:ext>
            </a:extLst>
          </p:cNvPr>
          <p:cNvSpPr>
            <a:spLocks noGrp="1"/>
          </p:cNvSpPr>
          <p:nvPr>
            <p:ph type="sldNum" sz="quarter" idx="10"/>
          </p:nvPr>
        </p:nvSpPr>
        <p:spPr/>
        <p:txBody>
          <a:bodyPr/>
          <a:lstStyle/>
          <a:p>
            <a:fld id="{0D66BD46-DD22-4216-BDA3-20AB85A4FAC8}" type="slidenum">
              <a:rPr lang="en-GB" smtClean="0"/>
              <a:pPr/>
              <a:t>13</a:t>
            </a:fld>
            <a:endParaRPr lang="en-GB" dirty="0"/>
          </a:p>
        </p:txBody>
      </p:sp>
      <p:pic>
        <p:nvPicPr>
          <p:cNvPr id="4" name="Picture 3">
            <a:extLst>
              <a:ext uri="{FF2B5EF4-FFF2-40B4-BE49-F238E27FC236}">
                <a16:creationId xmlns:a16="http://schemas.microsoft.com/office/drawing/2014/main" id="{0CFD49DE-82E4-A832-9183-302C70CC0687}"/>
              </a:ext>
            </a:extLst>
          </p:cNvPr>
          <p:cNvPicPr>
            <a:picLocks noChangeAspect="1"/>
          </p:cNvPicPr>
          <p:nvPr/>
        </p:nvPicPr>
        <p:blipFill rotWithShape="1">
          <a:blip r:embed="rId3"/>
          <a:srcRect r="20391"/>
          <a:stretch/>
        </p:blipFill>
        <p:spPr>
          <a:xfrm>
            <a:off x="1491615" y="1720216"/>
            <a:ext cx="11647170" cy="5721511"/>
          </a:xfrm>
          <a:prstGeom prst="rect">
            <a:avLst/>
          </a:prstGeom>
        </p:spPr>
      </p:pic>
    </p:spTree>
    <p:extLst>
      <p:ext uri="{BB962C8B-B14F-4D97-AF65-F5344CB8AC3E}">
        <p14:creationId xmlns:p14="http://schemas.microsoft.com/office/powerpoint/2010/main" val="640904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DB67-6C98-656F-2447-EE626FFC6436}"/>
              </a:ext>
            </a:extLst>
          </p:cNvPr>
          <p:cNvSpPr>
            <a:spLocks noGrp="1"/>
          </p:cNvSpPr>
          <p:nvPr>
            <p:ph type="title"/>
          </p:nvPr>
        </p:nvSpPr>
        <p:spPr/>
        <p:txBody>
          <a:bodyPr/>
          <a:lstStyle/>
          <a:p>
            <a:r>
              <a:rPr lang="en-US"/>
              <a:t>Inspiration: Spire</a:t>
            </a:r>
            <a:endParaRPr lang="sv-SE"/>
          </a:p>
        </p:txBody>
      </p:sp>
      <p:sp>
        <p:nvSpPr>
          <p:cNvPr id="3" name="Content Placeholder 2">
            <a:extLst>
              <a:ext uri="{FF2B5EF4-FFF2-40B4-BE49-F238E27FC236}">
                <a16:creationId xmlns:a16="http://schemas.microsoft.com/office/drawing/2014/main" id="{34E12BED-12E6-E1BD-DDC1-09C913D1D09E}"/>
              </a:ext>
            </a:extLst>
          </p:cNvPr>
          <p:cNvSpPr>
            <a:spLocks noGrp="1"/>
          </p:cNvSpPr>
          <p:nvPr>
            <p:ph idx="1"/>
          </p:nvPr>
        </p:nvSpPr>
        <p:spPr>
          <a:xfrm>
            <a:off x="1177943" y="2815590"/>
            <a:ext cx="12548834" cy="4861560"/>
          </a:xfrm>
        </p:spPr>
        <p:txBody>
          <a:bodyPr>
            <a:normAutofit/>
          </a:bodyPr>
          <a:lstStyle/>
          <a:p>
            <a:pPr marL="0" indent="0">
              <a:buNone/>
            </a:pPr>
            <a:r>
              <a:rPr lang="sv-SE" kern="1200">
                <a:solidFill>
                  <a:srgbClr val="569CD6"/>
                </a:solidFill>
                <a:latin typeface="Consolas" panose="020B0609020204030204" pitchFamily="49" charset="0"/>
                <a:ea typeface="+mn-ea"/>
                <a:cs typeface="+mn-cs"/>
              </a:rPr>
              <a:t>shader</a:t>
            </a:r>
            <a:r>
              <a:rPr lang="sv-SE">
                <a:latin typeface="Consolas" panose="020B0609020204030204" pitchFamily="49" charset="0"/>
              </a:rPr>
              <a:t> SpireExample</a:t>
            </a:r>
          </a:p>
          <a:p>
            <a:pPr marL="0" indent="0">
              <a:buNone/>
            </a:pPr>
            <a:r>
              <a:rPr lang="sv-SE">
                <a:latin typeface="Consolas" panose="020B0609020204030204" pitchFamily="49" charset="0"/>
              </a:rPr>
              <a:t>{</a:t>
            </a:r>
          </a:p>
          <a:p>
            <a:pPr marL="0" indent="0">
              <a:buNone/>
            </a:pPr>
            <a:r>
              <a:rPr lang="sv-SE">
                <a:latin typeface="Consolas" panose="020B0609020204030204" pitchFamily="49" charset="0"/>
              </a:rPr>
              <a:t>    </a:t>
            </a:r>
            <a:r>
              <a:rPr lang="sv-SE" kern="1200">
                <a:solidFill>
                  <a:srgbClr val="9CDCFE"/>
                </a:solidFill>
                <a:latin typeface="Consolas" panose="020B0609020204030204" pitchFamily="49" charset="0"/>
                <a:ea typeface="+mn-ea"/>
                <a:cs typeface="+mn-cs"/>
              </a:rPr>
              <a:t>@MeshVertex</a:t>
            </a:r>
            <a:r>
              <a:rPr lang="sv-SE">
                <a:solidFill>
                  <a:srgbClr val="9CDCFE"/>
                </a:solidFill>
                <a:latin typeface="Consolas" panose="020B0609020204030204" pitchFamily="49" charset="0"/>
              </a:rPr>
              <a:t> </a:t>
            </a:r>
            <a:r>
              <a:rPr lang="sv-SE" kern="1200">
                <a:solidFill>
                  <a:srgbClr val="DCDCAA"/>
                </a:solidFill>
                <a:latin typeface="Consolas" panose="020B0609020204030204" pitchFamily="49" charset="0"/>
                <a:ea typeface="+mn-ea"/>
                <a:cs typeface="+mn-cs"/>
              </a:rPr>
              <a:t>vec3</a:t>
            </a:r>
            <a:r>
              <a:rPr lang="sv-SE">
                <a:latin typeface="Consolas" panose="020B0609020204030204" pitchFamily="49" charset="0"/>
              </a:rPr>
              <a:t> position;</a:t>
            </a:r>
          </a:p>
          <a:p>
            <a:pPr marL="0" indent="0">
              <a:buNone/>
            </a:pPr>
            <a:r>
              <a:rPr lang="sv-SE">
                <a:latin typeface="Consolas" panose="020B0609020204030204" pitchFamily="49" charset="0"/>
              </a:rPr>
              <a:t>    </a:t>
            </a:r>
            <a:r>
              <a:rPr lang="sv-SE" kern="1200">
                <a:solidFill>
                  <a:srgbClr val="9CDCFE"/>
                </a:solidFill>
                <a:latin typeface="Consolas" panose="020B0609020204030204" pitchFamily="49" charset="0"/>
                <a:ea typeface="+mn-ea"/>
                <a:cs typeface="+mn-cs"/>
              </a:rPr>
              <a:t>@MeshVertex</a:t>
            </a:r>
            <a:r>
              <a:rPr lang="sv-SE" kern="1200">
                <a:solidFill>
                  <a:srgbClr val="B4C8FF"/>
                </a:solidFill>
                <a:latin typeface="Consolas" panose="020B0609020204030204" pitchFamily="49" charset="0"/>
                <a:ea typeface="+mn-ea"/>
                <a:cs typeface="+mn-cs"/>
              </a:rPr>
              <a:t> </a:t>
            </a:r>
            <a:r>
              <a:rPr lang="sv-SE" kern="1200">
                <a:solidFill>
                  <a:srgbClr val="DCDCAA"/>
                </a:solidFill>
                <a:latin typeface="Consolas" panose="020B0609020204030204" pitchFamily="49" charset="0"/>
                <a:ea typeface="+mn-ea"/>
                <a:cs typeface="+mn-cs"/>
              </a:rPr>
              <a:t>vec3</a:t>
            </a:r>
            <a:r>
              <a:rPr lang="sv-SE">
                <a:latin typeface="Consolas" panose="020B0609020204030204" pitchFamily="49" charset="0"/>
              </a:rPr>
              <a:t> colour;</a:t>
            </a:r>
          </a:p>
          <a:p>
            <a:pPr marL="0" indent="0">
              <a:buNone/>
            </a:pPr>
            <a:endParaRPr lang="sv-SE">
              <a:latin typeface="Consolas" panose="020B0609020204030204" pitchFamily="49" charset="0"/>
            </a:endParaRPr>
          </a:p>
          <a:p>
            <a:pPr marL="0" indent="0">
              <a:buNone/>
            </a:pPr>
            <a:r>
              <a:rPr lang="sv-SE">
                <a:latin typeface="Consolas" panose="020B0609020204030204" pitchFamily="49" charset="0"/>
              </a:rPr>
              <a:t>    </a:t>
            </a:r>
            <a:r>
              <a:rPr lang="sv-SE" kern="1200">
                <a:solidFill>
                  <a:srgbClr val="9CDCFE"/>
                </a:solidFill>
                <a:latin typeface="Consolas" panose="020B0609020204030204" pitchFamily="49" charset="0"/>
                <a:ea typeface="+mn-ea"/>
                <a:cs typeface="+mn-cs"/>
              </a:rPr>
              <a:t>@ModelInstance </a:t>
            </a:r>
            <a:r>
              <a:rPr lang="sv-SE" kern="1200">
                <a:solidFill>
                  <a:srgbClr val="DCDCAA"/>
                </a:solidFill>
                <a:latin typeface="Consolas" panose="020B0609020204030204" pitchFamily="49" charset="0"/>
                <a:ea typeface="+mn-ea"/>
                <a:cs typeface="+mn-cs"/>
              </a:rPr>
              <a:t>mat4</a:t>
            </a:r>
            <a:r>
              <a:rPr lang="sv-SE">
                <a:latin typeface="Consolas" panose="020B0609020204030204" pitchFamily="49" charset="0"/>
              </a:rPr>
              <a:t> modelViewProj;</a:t>
            </a:r>
          </a:p>
          <a:p>
            <a:pPr marL="0" indent="0">
              <a:buNone/>
            </a:pPr>
            <a:endParaRPr lang="sv-SE">
              <a:latin typeface="Consolas" panose="020B0609020204030204" pitchFamily="49" charset="0"/>
            </a:endParaRPr>
          </a:p>
          <a:p>
            <a:pPr marL="0" indent="0">
              <a:buNone/>
            </a:pPr>
            <a:r>
              <a:rPr lang="sv-SE">
                <a:latin typeface="Consolas" panose="020B0609020204030204" pitchFamily="49" charset="0"/>
              </a:rPr>
              <a:t>    </a:t>
            </a:r>
            <a:r>
              <a:rPr lang="sv-SE" kern="1200">
                <a:solidFill>
                  <a:srgbClr val="569CD6"/>
                </a:solidFill>
                <a:latin typeface="Consolas" panose="020B0609020204030204" pitchFamily="49" charset="0"/>
                <a:ea typeface="+mn-ea"/>
                <a:cs typeface="+mn-cs"/>
              </a:rPr>
              <a:t>out </a:t>
            </a:r>
            <a:r>
              <a:rPr lang="sv-SE" kern="1200">
                <a:solidFill>
                  <a:srgbClr val="9CDCFE"/>
                </a:solidFill>
                <a:latin typeface="Consolas" panose="020B0609020204030204" pitchFamily="49" charset="0"/>
                <a:ea typeface="+mn-ea"/>
                <a:cs typeface="+mn-cs"/>
              </a:rPr>
              <a:t>@CoarseVertex</a:t>
            </a:r>
            <a:r>
              <a:rPr lang="sv-SE">
                <a:latin typeface="Consolas" panose="020B0609020204030204" pitchFamily="49" charset="0"/>
              </a:rPr>
              <a:t> </a:t>
            </a:r>
            <a:r>
              <a:rPr lang="sv-SE" kern="1200">
                <a:solidFill>
                  <a:srgbClr val="DCDCAA"/>
                </a:solidFill>
                <a:latin typeface="Consolas" panose="020B0609020204030204" pitchFamily="49" charset="0"/>
                <a:ea typeface="+mn-ea"/>
                <a:cs typeface="+mn-cs"/>
              </a:rPr>
              <a:t>vec4</a:t>
            </a:r>
            <a:r>
              <a:rPr lang="sv-SE">
                <a:latin typeface="Consolas" panose="020B0609020204030204" pitchFamily="49" charset="0"/>
              </a:rPr>
              <a:t> projCoord = modelViewProj * </a:t>
            </a:r>
            <a:r>
              <a:rPr lang="sv-SE" kern="1200">
                <a:solidFill>
                  <a:srgbClr val="DCDCAA"/>
                </a:solidFill>
                <a:latin typeface="Consolas" panose="020B0609020204030204" pitchFamily="49" charset="0"/>
                <a:ea typeface="+mn-ea"/>
                <a:cs typeface="+mn-cs"/>
              </a:rPr>
              <a:t>vec4</a:t>
            </a:r>
            <a:r>
              <a:rPr lang="sv-SE">
                <a:latin typeface="Consolas" panose="020B0609020204030204" pitchFamily="49" charset="0"/>
              </a:rPr>
              <a:t>(position, 1);</a:t>
            </a:r>
          </a:p>
          <a:p>
            <a:pPr marL="0" indent="0">
              <a:buNone/>
            </a:pPr>
            <a:r>
              <a:rPr lang="sv-SE">
                <a:latin typeface="Consolas" panose="020B0609020204030204" pitchFamily="49" charset="0"/>
              </a:rPr>
              <a:t>    </a:t>
            </a:r>
            <a:r>
              <a:rPr lang="sv-SE" kern="1200">
                <a:solidFill>
                  <a:srgbClr val="569CD6"/>
                </a:solidFill>
                <a:latin typeface="Consolas" panose="020B0609020204030204" pitchFamily="49" charset="0"/>
                <a:ea typeface="+mn-ea"/>
                <a:cs typeface="+mn-cs"/>
              </a:rPr>
              <a:t>out</a:t>
            </a:r>
            <a:r>
              <a:rPr lang="sv-SE">
                <a:latin typeface="Consolas" panose="020B0609020204030204" pitchFamily="49" charset="0"/>
              </a:rPr>
              <a:t> </a:t>
            </a:r>
            <a:r>
              <a:rPr lang="sv-SE" kern="1200">
                <a:solidFill>
                  <a:srgbClr val="9CDCFE"/>
                </a:solidFill>
                <a:latin typeface="Consolas" panose="020B0609020204030204" pitchFamily="49" charset="0"/>
                <a:ea typeface="+mn-ea"/>
                <a:cs typeface="+mn-cs"/>
              </a:rPr>
              <a:t>@Fragment </a:t>
            </a:r>
            <a:r>
              <a:rPr lang="sv-SE" kern="1200">
                <a:solidFill>
                  <a:srgbClr val="DCDCAA"/>
                </a:solidFill>
                <a:latin typeface="Consolas" panose="020B0609020204030204" pitchFamily="49" charset="0"/>
                <a:ea typeface="+mn-ea"/>
                <a:cs typeface="+mn-cs"/>
              </a:rPr>
              <a:t>vec4</a:t>
            </a:r>
            <a:r>
              <a:rPr lang="sv-SE">
                <a:latin typeface="Consolas" panose="020B0609020204030204" pitchFamily="49" charset="0"/>
              </a:rPr>
              <a:t> colourTarget = </a:t>
            </a:r>
            <a:r>
              <a:rPr lang="sv-SE" kern="1200">
                <a:solidFill>
                  <a:srgbClr val="DCDCAA"/>
                </a:solidFill>
                <a:latin typeface="Consolas" panose="020B0609020204030204" pitchFamily="49" charset="0"/>
                <a:ea typeface="+mn-ea"/>
                <a:cs typeface="+mn-cs"/>
              </a:rPr>
              <a:t>vec4</a:t>
            </a:r>
            <a:r>
              <a:rPr lang="sv-SE">
                <a:latin typeface="Consolas" panose="020B0609020204030204" pitchFamily="49" charset="0"/>
              </a:rPr>
              <a:t>(colour, 1);</a:t>
            </a:r>
          </a:p>
          <a:p>
            <a:pPr marL="0" indent="0">
              <a:buNone/>
            </a:pPr>
            <a:r>
              <a:rPr lang="sv-SE">
                <a:latin typeface="Consolas" panose="020B0609020204030204" pitchFamily="49" charset="0"/>
              </a:rPr>
              <a:t>}</a:t>
            </a:r>
          </a:p>
        </p:txBody>
      </p:sp>
      <p:sp>
        <p:nvSpPr>
          <p:cNvPr id="8" name="Rectangle: Rounded Corners 7" hidden="1">
            <a:extLst>
              <a:ext uri="{FF2B5EF4-FFF2-40B4-BE49-F238E27FC236}">
                <a16:creationId xmlns:a16="http://schemas.microsoft.com/office/drawing/2014/main" id="{A33A9940-45F7-8976-9C42-F9469BAD955A}"/>
              </a:ext>
            </a:extLst>
          </p:cNvPr>
          <p:cNvSpPr/>
          <p:nvPr/>
        </p:nvSpPr>
        <p:spPr>
          <a:xfrm>
            <a:off x="1773537" y="6335264"/>
            <a:ext cx="5394907" cy="468923"/>
          </a:xfrm>
          <a:prstGeom prst="roundRect">
            <a:avLst/>
          </a:prstGeom>
          <a:noFill/>
          <a:ln w="28575" cap="flat" cmpd="sng" algn="ctr">
            <a:solidFill>
              <a:schemeClr val="accent5"/>
            </a:solidFill>
            <a:prstDash val="solid"/>
            <a:round/>
            <a:headEnd type="none" w="med" len="med"/>
            <a:tailEnd type="none" w="med" len="med"/>
          </a:ln>
          <a:effectLst>
            <a:glow rad="50800">
              <a:schemeClr val="accent5">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sz="2592"/>
          </a:p>
        </p:txBody>
      </p:sp>
      <p:sp>
        <p:nvSpPr>
          <p:cNvPr id="7" name="Rectangle: Rounded Corners 6" hidden="1">
            <a:extLst>
              <a:ext uri="{FF2B5EF4-FFF2-40B4-BE49-F238E27FC236}">
                <a16:creationId xmlns:a16="http://schemas.microsoft.com/office/drawing/2014/main" id="{FBB2ADFD-FBDA-FE61-83B2-C6F45F131742}"/>
              </a:ext>
            </a:extLst>
          </p:cNvPr>
          <p:cNvSpPr/>
          <p:nvPr/>
        </p:nvSpPr>
        <p:spPr>
          <a:xfrm>
            <a:off x="1773537" y="5507502"/>
            <a:ext cx="5552952" cy="468923"/>
          </a:xfrm>
          <a:prstGeom prst="roundRect">
            <a:avLst/>
          </a:prstGeom>
          <a:noFill/>
          <a:ln w="28575" cap="flat" cmpd="sng" algn="ctr">
            <a:solidFill>
              <a:schemeClr val="accent5"/>
            </a:solidFill>
            <a:prstDash val="solid"/>
            <a:round/>
            <a:headEnd type="none" w="med" len="med"/>
            <a:tailEnd type="none" w="med" len="med"/>
          </a:ln>
          <a:effectLst>
            <a:glow rad="50800">
              <a:schemeClr val="accent5">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sz="2592"/>
          </a:p>
        </p:txBody>
      </p:sp>
      <p:sp>
        <p:nvSpPr>
          <p:cNvPr id="9" name="Rectangle: Rounded Corners 8" hidden="1">
            <a:extLst>
              <a:ext uri="{FF2B5EF4-FFF2-40B4-BE49-F238E27FC236}">
                <a16:creationId xmlns:a16="http://schemas.microsoft.com/office/drawing/2014/main" id="{52E2FD6B-36AD-23B3-3EA6-8D066803ECDB}"/>
              </a:ext>
            </a:extLst>
          </p:cNvPr>
          <p:cNvSpPr/>
          <p:nvPr/>
        </p:nvSpPr>
        <p:spPr>
          <a:xfrm>
            <a:off x="2411730" y="3395210"/>
            <a:ext cx="2056814" cy="922649"/>
          </a:xfrm>
          <a:prstGeom prst="roundRect">
            <a:avLst/>
          </a:prstGeom>
          <a:noFill/>
          <a:ln w="28575" cap="flat" cmpd="sng" algn="ctr">
            <a:solidFill>
              <a:schemeClr val="accent5"/>
            </a:solidFill>
            <a:prstDash val="solid"/>
            <a:round/>
            <a:headEnd type="none" w="med" len="med"/>
            <a:tailEnd type="none" w="med" len="med"/>
          </a:ln>
          <a:effectLst>
            <a:glow rad="50800">
              <a:schemeClr val="accent5">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sz="2592"/>
          </a:p>
        </p:txBody>
      </p:sp>
      <p:sp>
        <p:nvSpPr>
          <p:cNvPr id="10" name="Rectangle: Rounded Corners 9" hidden="1">
            <a:extLst>
              <a:ext uri="{FF2B5EF4-FFF2-40B4-BE49-F238E27FC236}">
                <a16:creationId xmlns:a16="http://schemas.microsoft.com/office/drawing/2014/main" id="{D13BE28B-A21F-00B4-61D5-C836B1B7DA69}"/>
              </a:ext>
            </a:extLst>
          </p:cNvPr>
          <p:cNvSpPr/>
          <p:nvPr/>
        </p:nvSpPr>
        <p:spPr>
          <a:xfrm>
            <a:off x="2440452" y="4638066"/>
            <a:ext cx="2497015" cy="547344"/>
          </a:xfrm>
          <a:prstGeom prst="roundRect">
            <a:avLst/>
          </a:prstGeom>
          <a:noFill/>
          <a:ln w="28575" cap="flat" cmpd="sng" algn="ctr">
            <a:solidFill>
              <a:schemeClr val="accent5"/>
            </a:solidFill>
            <a:prstDash val="solid"/>
            <a:round/>
            <a:headEnd type="none" w="med" len="med"/>
            <a:tailEnd type="none" w="med" len="med"/>
          </a:ln>
          <a:effectLst>
            <a:glow rad="50800">
              <a:schemeClr val="accent5">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sz="2592"/>
          </a:p>
        </p:txBody>
      </p:sp>
      <p:sp>
        <p:nvSpPr>
          <p:cNvPr id="11" name="Rectangle: Rounded Corners 10" hidden="1">
            <a:extLst>
              <a:ext uri="{FF2B5EF4-FFF2-40B4-BE49-F238E27FC236}">
                <a16:creationId xmlns:a16="http://schemas.microsoft.com/office/drawing/2014/main" id="{C58BFF93-9589-0009-2EEB-AA082FEDDEC8}"/>
              </a:ext>
            </a:extLst>
          </p:cNvPr>
          <p:cNvSpPr/>
          <p:nvPr/>
        </p:nvSpPr>
        <p:spPr>
          <a:xfrm>
            <a:off x="3091375" y="6344559"/>
            <a:ext cx="1705415" cy="486424"/>
          </a:xfrm>
          <a:prstGeom prst="roundRect">
            <a:avLst/>
          </a:prstGeom>
          <a:noFill/>
          <a:ln w="28575" cap="flat" cmpd="sng" algn="ctr">
            <a:solidFill>
              <a:schemeClr val="accent5"/>
            </a:solidFill>
            <a:prstDash val="solid"/>
            <a:round/>
            <a:headEnd type="none" w="med" len="med"/>
            <a:tailEnd type="none" w="med" len="med"/>
          </a:ln>
          <a:effectLst>
            <a:glow rad="50800">
              <a:schemeClr val="accent5">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sz="2592"/>
          </a:p>
        </p:txBody>
      </p:sp>
      <p:sp>
        <p:nvSpPr>
          <p:cNvPr id="13" name="TextBox 12">
            <a:extLst>
              <a:ext uri="{FF2B5EF4-FFF2-40B4-BE49-F238E27FC236}">
                <a16:creationId xmlns:a16="http://schemas.microsoft.com/office/drawing/2014/main" id="{7EA04BA6-144C-4DAA-D985-E61FBDB37657}"/>
              </a:ext>
            </a:extLst>
          </p:cNvPr>
          <p:cNvSpPr txBox="1"/>
          <p:nvPr/>
        </p:nvSpPr>
        <p:spPr>
          <a:xfrm>
            <a:off x="1177943" y="1962069"/>
            <a:ext cx="12274514" cy="461665"/>
          </a:xfrm>
          <a:prstGeom prst="rect">
            <a:avLst/>
          </a:prstGeom>
        </p:spPr>
        <p:txBody>
          <a:bodyPr wrap="none" rtlCol="0">
            <a:spAutoFit/>
          </a:bodyPr>
          <a:lstStyle/>
          <a:p>
            <a:pPr algn="ctr"/>
            <a:r>
              <a:rPr lang="en-GB" sz="2400">
                <a:solidFill>
                  <a:schemeClr val="tx2"/>
                </a:solidFill>
                <a:latin typeface="DM Sans" pitchFamily="2" charset="0"/>
              </a:rPr>
              <a:t>“A System for Rapid Exploration of Shader Optimization Choices” by Yong He et al [1]</a:t>
            </a:r>
          </a:p>
        </p:txBody>
      </p:sp>
      <p:sp>
        <p:nvSpPr>
          <p:cNvPr id="4" name="Slide Number Placeholder 3">
            <a:extLst>
              <a:ext uri="{FF2B5EF4-FFF2-40B4-BE49-F238E27FC236}">
                <a16:creationId xmlns:a16="http://schemas.microsoft.com/office/drawing/2014/main" id="{5F1D75D7-5C64-FCD7-EC60-BDC84C534855}"/>
              </a:ext>
            </a:extLst>
          </p:cNvPr>
          <p:cNvSpPr>
            <a:spLocks noGrp="1"/>
          </p:cNvSpPr>
          <p:nvPr>
            <p:ph type="sldNum" sz="quarter" idx="10"/>
          </p:nvPr>
        </p:nvSpPr>
        <p:spPr/>
        <p:txBody>
          <a:bodyPr/>
          <a:lstStyle/>
          <a:p>
            <a:fld id="{0D66BD46-DD22-4216-BDA3-20AB85A4FAC8}" type="slidenum">
              <a:rPr lang="en-GB" smtClean="0"/>
              <a:pPr/>
              <a:t>14</a:t>
            </a:fld>
            <a:endParaRPr lang="en-GB"/>
          </a:p>
        </p:txBody>
      </p:sp>
    </p:spTree>
    <p:extLst>
      <p:ext uri="{BB962C8B-B14F-4D97-AF65-F5344CB8AC3E}">
        <p14:creationId xmlns:p14="http://schemas.microsoft.com/office/powerpoint/2010/main" val="266257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DB67-6C98-656F-2447-EE626FFC6436}"/>
              </a:ext>
            </a:extLst>
          </p:cNvPr>
          <p:cNvSpPr>
            <a:spLocks noGrp="1"/>
          </p:cNvSpPr>
          <p:nvPr>
            <p:ph type="title"/>
          </p:nvPr>
        </p:nvSpPr>
        <p:spPr/>
        <p:txBody>
          <a:bodyPr/>
          <a:lstStyle/>
          <a:p>
            <a:r>
              <a:rPr lang="en-US"/>
              <a:t>Inspiration: Spire</a:t>
            </a:r>
            <a:endParaRPr lang="sv-SE"/>
          </a:p>
        </p:txBody>
      </p:sp>
      <p:sp>
        <p:nvSpPr>
          <p:cNvPr id="3" name="Content Placeholder 2">
            <a:extLst>
              <a:ext uri="{FF2B5EF4-FFF2-40B4-BE49-F238E27FC236}">
                <a16:creationId xmlns:a16="http://schemas.microsoft.com/office/drawing/2014/main" id="{34E12BED-12E6-E1BD-DDC1-09C913D1D09E}"/>
              </a:ext>
            </a:extLst>
          </p:cNvPr>
          <p:cNvSpPr>
            <a:spLocks noGrp="1"/>
          </p:cNvSpPr>
          <p:nvPr>
            <p:ph idx="1"/>
          </p:nvPr>
        </p:nvSpPr>
        <p:spPr>
          <a:xfrm>
            <a:off x="3334455" y="1828800"/>
            <a:ext cx="7961489" cy="5486399"/>
          </a:xfrm>
        </p:spPr>
        <p:txBody>
          <a:bodyPr>
            <a:normAutofit/>
          </a:bodyPr>
          <a:lstStyle/>
          <a:p>
            <a:pPr marL="0" indent="0">
              <a:buNone/>
            </a:pPr>
            <a:r>
              <a:rPr lang="sv-SE" sz="3200">
                <a:solidFill>
                  <a:schemeClr val="accent5"/>
                </a:solidFill>
                <a:latin typeface="Consolas" panose="020B0609020204030204" pitchFamily="49" charset="0"/>
              </a:rPr>
              <a:t>interface</a:t>
            </a:r>
            <a:r>
              <a:rPr lang="sv-SE" sz="3200">
                <a:latin typeface="Consolas" panose="020B0609020204030204" pitchFamily="49" charset="0"/>
              </a:rPr>
              <a:t> IMaterial</a:t>
            </a:r>
          </a:p>
          <a:p>
            <a:pPr marL="0" indent="0">
              <a:buNone/>
            </a:pPr>
            <a:r>
              <a:rPr lang="sv-SE" sz="3200">
                <a:latin typeface="Consolas" panose="020B0609020204030204" pitchFamily="49" charset="0"/>
              </a:rPr>
              <a:t>{</a:t>
            </a:r>
          </a:p>
          <a:p>
            <a:pPr marL="0" indent="0">
              <a:buNone/>
            </a:pPr>
            <a:r>
              <a:rPr lang="sv-SE" sz="3200">
                <a:latin typeface="Consolas" panose="020B0609020204030204" pitchFamily="49" charset="0"/>
              </a:rPr>
              <a:t>    vec3 albedo = vec3(1);</a:t>
            </a:r>
          </a:p>
          <a:p>
            <a:pPr marL="0" indent="0">
              <a:buNone/>
            </a:pPr>
            <a:r>
              <a:rPr lang="sv-SE" sz="3200">
                <a:latin typeface="Consolas" panose="020B0609020204030204" pitchFamily="49" charset="0"/>
              </a:rPr>
              <a:t>    vec3 normal = vec3(0, 0, 1);</a:t>
            </a:r>
          </a:p>
          <a:p>
            <a:pPr marL="0" indent="0">
              <a:buNone/>
            </a:pPr>
            <a:r>
              <a:rPr lang="sv-SE" sz="3200">
                <a:latin typeface="Consolas" panose="020B0609020204030204" pitchFamily="49" charset="0"/>
              </a:rPr>
              <a:t>    float shadow(vec3 l)</a:t>
            </a:r>
          </a:p>
          <a:p>
            <a:pPr marL="0" indent="0">
              <a:buNone/>
            </a:pPr>
            <a:r>
              <a:rPr lang="sv-SE" sz="3200">
                <a:latin typeface="Consolas" panose="020B0609020204030204" pitchFamily="49" charset="0"/>
              </a:rPr>
              <a:t>    {</a:t>
            </a:r>
          </a:p>
          <a:p>
            <a:pPr marL="0" indent="0">
              <a:buNone/>
            </a:pPr>
            <a:r>
              <a:rPr lang="sv-SE" sz="3200">
                <a:latin typeface="Consolas" panose="020B0609020204030204" pitchFamily="49" charset="0"/>
              </a:rPr>
              <a:t>        return 1;</a:t>
            </a:r>
          </a:p>
          <a:p>
            <a:pPr marL="0" indent="0">
              <a:buNone/>
            </a:pPr>
            <a:r>
              <a:rPr lang="sv-SE" sz="3200">
                <a:latin typeface="Consolas" panose="020B0609020204030204" pitchFamily="49" charset="0"/>
              </a:rPr>
              <a:t>    }</a:t>
            </a:r>
          </a:p>
          <a:p>
            <a:pPr marL="0" indent="0">
              <a:buNone/>
            </a:pPr>
            <a:r>
              <a:rPr lang="sv-SE" sz="3200">
                <a:latin typeface="Consolas" panose="020B0609020204030204" pitchFamily="49" charset="0"/>
              </a:rPr>
              <a:t>}</a:t>
            </a:r>
          </a:p>
        </p:txBody>
      </p:sp>
      <p:sp>
        <p:nvSpPr>
          <p:cNvPr id="4" name="Slide Number Placeholder 3">
            <a:extLst>
              <a:ext uri="{FF2B5EF4-FFF2-40B4-BE49-F238E27FC236}">
                <a16:creationId xmlns:a16="http://schemas.microsoft.com/office/drawing/2014/main" id="{20CCD720-0412-AE65-8764-9F7E3B8334F0}"/>
              </a:ext>
            </a:extLst>
          </p:cNvPr>
          <p:cNvSpPr>
            <a:spLocks noGrp="1"/>
          </p:cNvSpPr>
          <p:nvPr>
            <p:ph type="sldNum" sz="quarter" idx="10"/>
          </p:nvPr>
        </p:nvSpPr>
        <p:spPr/>
        <p:txBody>
          <a:bodyPr/>
          <a:lstStyle/>
          <a:p>
            <a:fld id="{0D66BD46-DD22-4216-BDA3-20AB85A4FAC8}" type="slidenum">
              <a:rPr lang="en-GB" smtClean="0"/>
              <a:pPr/>
              <a:t>15</a:t>
            </a:fld>
            <a:endParaRPr lang="en-GB"/>
          </a:p>
        </p:txBody>
      </p:sp>
    </p:spTree>
    <p:extLst>
      <p:ext uri="{BB962C8B-B14F-4D97-AF65-F5344CB8AC3E}">
        <p14:creationId xmlns:p14="http://schemas.microsoft.com/office/powerpoint/2010/main" val="96886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849C-3A29-1D67-FC15-BCD745DFE2D0}"/>
              </a:ext>
            </a:extLst>
          </p:cNvPr>
          <p:cNvSpPr>
            <a:spLocks noGrp="1"/>
          </p:cNvSpPr>
          <p:nvPr>
            <p:ph type="title"/>
          </p:nvPr>
        </p:nvSpPr>
        <p:spPr/>
        <p:txBody>
          <a:bodyPr/>
          <a:lstStyle/>
          <a:p>
            <a:r>
              <a:rPr lang="en-US"/>
              <a:t>Inspiration: TFX</a:t>
            </a:r>
            <a:endParaRPr lang="sv-SE"/>
          </a:p>
        </p:txBody>
      </p:sp>
      <p:sp>
        <p:nvSpPr>
          <p:cNvPr id="5" name="Content Placeholder 4">
            <a:extLst>
              <a:ext uri="{FF2B5EF4-FFF2-40B4-BE49-F238E27FC236}">
                <a16:creationId xmlns:a16="http://schemas.microsoft.com/office/drawing/2014/main" id="{729ED8DA-5F95-15A8-37D8-AF3A268F1957}"/>
              </a:ext>
            </a:extLst>
          </p:cNvPr>
          <p:cNvSpPr>
            <a:spLocks noGrp="1"/>
          </p:cNvSpPr>
          <p:nvPr>
            <p:ph idx="1"/>
          </p:nvPr>
        </p:nvSpPr>
        <p:spPr>
          <a:xfrm>
            <a:off x="2916766" y="1828800"/>
            <a:ext cx="8796867" cy="5486399"/>
          </a:xfrm>
        </p:spPr>
        <p:txBody>
          <a:bodyPr>
            <a:normAutofit fontScale="77500" lnSpcReduction="20000"/>
          </a:bodyPr>
          <a:lstStyle/>
          <a:p>
            <a:pPr marL="0" indent="0">
              <a:lnSpc>
                <a:spcPct val="120000"/>
              </a:lnSpc>
              <a:buNone/>
            </a:pPr>
            <a:r>
              <a:rPr lang="en-GB">
                <a:latin typeface="Consolas" panose="020B0609020204030204" pitchFamily="49" charset="0"/>
              </a:rPr>
              <a:t>import “</a:t>
            </a:r>
            <a:r>
              <a:rPr lang="en-GB" err="1">
                <a:latin typeface="Consolas" panose="020B0609020204030204" pitchFamily="49" charset="0"/>
              </a:rPr>
              <a:t>main_vs.tfx</a:t>
            </a:r>
            <a:r>
              <a:rPr lang="en-GB">
                <a:latin typeface="Consolas" panose="020B0609020204030204" pitchFamily="49" charset="0"/>
              </a:rPr>
              <a:t>”</a:t>
            </a:r>
          </a:p>
          <a:p>
            <a:pPr marL="0" indent="0">
              <a:lnSpc>
                <a:spcPct val="120000"/>
              </a:lnSpc>
              <a:buNone/>
            </a:pPr>
            <a:r>
              <a:rPr lang="en-GB">
                <a:latin typeface="Consolas" panose="020B0609020204030204" pitchFamily="49" charset="0"/>
              </a:rPr>
              <a:t>import “</a:t>
            </a:r>
            <a:r>
              <a:rPr lang="en-GB" err="1">
                <a:latin typeface="Consolas" panose="020B0609020204030204" pitchFamily="49" charset="0"/>
              </a:rPr>
              <a:t>interpolators.tfx</a:t>
            </a:r>
            <a:r>
              <a:rPr lang="en-GB">
                <a:latin typeface="Consolas" panose="020B0609020204030204" pitchFamily="49" charset="0"/>
              </a:rPr>
              <a:t>”</a:t>
            </a:r>
          </a:p>
          <a:p>
            <a:pPr marL="0" indent="0">
              <a:lnSpc>
                <a:spcPct val="120000"/>
              </a:lnSpc>
              <a:buNone/>
            </a:pPr>
            <a:endParaRPr lang="en-GB">
              <a:latin typeface="Consolas" panose="020B0609020204030204" pitchFamily="49" charset="0"/>
            </a:endParaRPr>
          </a:p>
          <a:p>
            <a:pPr marL="0" indent="0">
              <a:lnSpc>
                <a:spcPct val="120000"/>
              </a:lnSpc>
              <a:buNone/>
            </a:pPr>
            <a:r>
              <a:rPr lang="en-GB">
                <a:solidFill>
                  <a:schemeClr val="accent5"/>
                </a:solidFill>
                <a:latin typeface="Consolas" panose="020B0609020204030204" pitchFamily="49" charset="0"/>
              </a:rPr>
              <a:t>#hlsl</a:t>
            </a:r>
          </a:p>
          <a:p>
            <a:pPr marL="0" indent="0">
              <a:lnSpc>
                <a:spcPct val="120000"/>
              </a:lnSpc>
              <a:buNone/>
            </a:pPr>
            <a:r>
              <a:rPr lang="en-GB">
                <a:latin typeface="Consolas" panose="020B0609020204030204" pitchFamily="49" charset="0"/>
              </a:rPr>
              <a:t>  float4 </a:t>
            </a:r>
            <a:r>
              <a:rPr lang="en-GB" err="1">
                <a:latin typeface="Consolas" panose="020B0609020204030204" pitchFamily="49" charset="0"/>
              </a:rPr>
              <a:t>main_ps</a:t>
            </a:r>
            <a:r>
              <a:rPr lang="en-GB">
                <a:latin typeface="Consolas" panose="020B0609020204030204" pitchFamily="49" charset="0"/>
              </a:rPr>
              <a:t>(</a:t>
            </a:r>
            <a:r>
              <a:rPr lang="en-GB" err="1">
                <a:latin typeface="Consolas" panose="020B0609020204030204" pitchFamily="49" charset="0"/>
              </a:rPr>
              <a:t>s_ps_in</a:t>
            </a:r>
            <a:r>
              <a:rPr lang="en-GB">
                <a:latin typeface="Consolas" panose="020B0609020204030204" pitchFamily="49" charset="0"/>
              </a:rPr>
              <a:t> </a:t>
            </a:r>
            <a:r>
              <a:rPr lang="en-GB" err="1">
                <a:latin typeface="Consolas" panose="020B0609020204030204" pitchFamily="49" charset="0"/>
              </a:rPr>
              <a:t>ps_in</a:t>
            </a:r>
            <a:r>
              <a:rPr lang="en-GB">
                <a:latin typeface="Consolas" panose="020B0609020204030204" pitchFamily="49" charset="0"/>
              </a:rPr>
              <a:t>) : TFX_TARGET0</a:t>
            </a:r>
          </a:p>
          <a:p>
            <a:pPr marL="0" indent="0">
              <a:lnSpc>
                <a:spcPct val="120000"/>
              </a:lnSpc>
              <a:buNone/>
            </a:pPr>
            <a:r>
              <a:rPr lang="en-GB">
                <a:latin typeface="Consolas" panose="020B0609020204030204" pitchFamily="49" charset="0"/>
              </a:rPr>
              <a:t>  {</a:t>
            </a:r>
          </a:p>
          <a:p>
            <a:pPr marL="0" indent="0">
              <a:lnSpc>
                <a:spcPct val="120000"/>
              </a:lnSpc>
              <a:buNone/>
            </a:pPr>
            <a:r>
              <a:rPr lang="en-GB">
                <a:latin typeface="Consolas" panose="020B0609020204030204" pitchFamily="49" charset="0"/>
              </a:rPr>
              <a:t>    float2 </a:t>
            </a:r>
            <a:r>
              <a:rPr lang="en-GB" err="1">
                <a:latin typeface="Consolas" panose="020B0609020204030204" pitchFamily="49" charset="0"/>
              </a:rPr>
              <a:t>transformed_texcoord</a:t>
            </a:r>
            <a:r>
              <a:rPr lang="en-GB">
                <a:latin typeface="Consolas" panose="020B0609020204030204" pitchFamily="49" charset="0"/>
              </a:rPr>
              <a:t> =</a:t>
            </a:r>
          </a:p>
          <a:p>
            <a:pPr marL="0" indent="0">
              <a:lnSpc>
                <a:spcPct val="120000"/>
              </a:lnSpc>
              <a:buNone/>
            </a:pPr>
            <a:r>
              <a:rPr lang="en-GB">
                <a:latin typeface="Consolas" panose="020B0609020204030204" pitchFamily="49" charset="0"/>
              </a:rPr>
              <a:t>      frac(</a:t>
            </a:r>
            <a:r>
              <a:rPr lang="en-GB" err="1">
                <a:latin typeface="Consolas" panose="020B0609020204030204" pitchFamily="49" charset="0"/>
              </a:rPr>
              <a:t>ps_in.texcoord</a:t>
            </a:r>
            <a:r>
              <a:rPr lang="en-GB">
                <a:latin typeface="Consolas" panose="020B0609020204030204" pitchFamily="49" charset="0"/>
              </a:rPr>
              <a:t> * 4.0f + 0.5f);</a:t>
            </a:r>
          </a:p>
          <a:p>
            <a:pPr marL="0" indent="0">
              <a:lnSpc>
                <a:spcPct val="120000"/>
              </a:lnSpc>
              <a:buNone/>
            </a:pPr>
            <a:endParaRPr lang="en-GB">
              <a:latin typeface="Consolas" panose="020B0609020204030204" pitchFamily="49" charset="0"/>
            </a:endParaRPr>
          </a:p>
          <a:p>
            <a:pPr marL="0" indent="0">
              <a:lnSpc>
                <a:spcPct val="120000"/>
              </a:lnSpc>
              <a:buNone/>
            </a:pPr>
            <a:r>
              <a:rPr lang="en-GB">
                <a:latin typeface="Consolas" panose="020B0609020204030204" pitchFamily="49" charset="0"/>
              </a:rPr>
              <a:t>    return float4(</a:t>
            </a:r>
            <a:r>
              <a:rPr lang="en-GB" err="1">
                <a:latin typeface="Consolas" panose="020B0609020204030204" pitchFamily="49" charset="0"/>
              </a:rPr>
              <a:t>transformed_texcoord</a:t>
            </a:r>
            <a:r>
              <a:rPr lang="en-GB">
                <a:latin typeface="Consolas" panose="020B0609020204030204" pitchFamily="49" charset="0"/>
              </a:rPr>
              <a:t>, 0.0f, 1.0f);</a:t>
            </a:r>
          </a:p>
          <a:p>
            <a:pPr marL="0" indent="0">
              <a:lnSpc>
                <a:spcPct val="120000"/>
              </a:lnSpc>
              <a:buNone/>
            </a:pPr>
            <a:r>
              <a:rPr lang="en-GB">
                <a:latin typeface="Consolas" panose="020B0609020204030204" pitchFamily="49" charset="0"/>
              </a:rPr>
              <a:t>  }</a:t>
            </a:r>
          </a:p>
          <a:p>
            <a:pPr marL="0" indent="0">
              <a:lnSpc>
                <a:spcPct val="120000"/>
              </a:lnSpc>
              <a:buNone/>
            </a:pPr>
            <a:r>
              <a:rPr lang="en-GB">
                <a:solidFill>
                  <a:schemeClr val="accent5"/>
                </a:solidFill>
                <a:latin typeface="Consolas" panose="020B0609020204030204" pitchFamily="49" charset="0"/>
              </a:rPr>
              <a:t>#end</a:t>
            </a:r>
          </a:p>
          <a:p>
            <a:pPr marL="0" indent="0">
              <a:lnSpc>
                <a:spcPct val="120000"/>
              </a:lnSpc>
              <a:buNone/>
            </a:pPr>
            <a:endParaRPr lang="en-GB">
              <a:latin typeface="Consolas" panose="020B0609020204030204" pitchFamily="49" charset="0"/>
            </a:endParaRPr>
          </a:p>
          <a:p>
            <a:pPr marL="0" indent="0">
              <a:lnSpc>
                <a:spcPct val="120000"/>
              </a:lnSpc>
              <a:buNone/>
            </a:pPr>
            <a:r>
              <a:rPr lang="en-GB">
                <a:latin typeface="Consolas" panose="020B0609020204030204" pitchFamily="49" charset="0"/>
              </a:rPr>
              <a:t>technique </a:t>
            </a:r>
            <a:r>
              <a:rPr lang="en-GB" err="1">
                <a:latin typeface="Consolas" panose="020B0609020204030204" pitchFamily="49" charset="0"/>
              </a:rPr>
              <a:t>my_technique</a:t>
            </a:r>
            <a:endParaRPr lang="en-GB">
              <a:latin typeface="Consolas" panose="020B0609020204030204" pitchFamily="49" charset="0"/>
            </a:endParaRPr>
          </a:p>
          <a:p>
            <a:pPr marL="0" indent="0">
              <a:lnSpc>
                <a:spcPct val="120000"/>
              </a:lnSpc>
              <a:buNone/>
            </a:pPr>
            <a:r>
              <a:rPr lang="en-GB">
                <a:latin typeface="Consolas" panose="020B0609020204030204" pitchFamily="49" charset="0"/>
              </a:rPr>
              <a:t>{</a:t>
            </a:r>
          </a:p>
          <a:p>
            <a:pPr marL="0" indent="0">
              <a:lnSpc>
                <a:spcPct val="120000"/>
              </a:lnSpc>
              <a:buNone/>
            </a:pPr>
            <a:r>
              <a:rPr lang="en-GB">
                <a:latin typeface="Consolas" panose="020B0609020204030204" pitchFamily="49" charset="0"/>
              </a:rPr>
              <a:t>  </a:t>
            </a:r>
            <a:r>
              <a:rPr lang="en-GB" err="1">
                <a:latin typeface="Consolas" panose="020B0609020204030204" pitchFamily="49" charset="0"/>
              </a:rPr>
              <a:t>compile_shader</a:t>
            </a:r>
            <a:r>
              <a:rPr lang="en-GB">
                <a:latin typeface="Consolas" panose="020B0609020204030204" pitchFamily="49" charset="0"/>
              </a:rPr>
              <a:t>(</a:t>
            </a:r>
            <a:r>
              <a:rPr lang="en-GB" err="1">
                <a:latin typeface="Consolas" panose="020B0609020204030204" pitchFamily="49" charset="0"/>
              </a:rPr>
              <a:t>all_platforms</a:t>
            </a:r>
            <a:r>
              <a:rPr lang="en-GB">
                <a:latin typeface="Consolas" panose="020B0609020204030204" pitchFamily="49" charset="0"/>
              </a:rPr>
              <a:t>, vs, </a:t>
            </a:r>
            <a:r>
              <a:rPr lang="en-GB" err="1">
                <a:latin typeface="Consolas" panose="020B0609020204030204" pitchFamily="49" charset="0"/>
              </a:rPr>
              <a:t>main_vs</a:t>
            </a:r>
            <a:r>
              <a:rPr lang="en-GB">
                <a:latin typeface="Consolas" panose="020B0609020204030204" pitchFamily="49" charset="0"/>
              </a:rPr>
              <a:t>);</a:t>
            </a:r>
          </a:p>
          <a:p>
            <a:pPr marL="0" indent="0">
              <a:lnSpc>
                <a:spcPct val="120000"/>
              </a:lnSpc>
              <a:buNone/>
            </a:pPr>
            <a:r>
              <a:rPr lang="en-GB">
                <a:latin typeface="Consolas" panose="020B0609020204030204" pitchFamily="49" charset="0"/>
              </a:rPr>
              <a:t>  </a:t>
            </a:r>
            <a:r>
              <a:rPr lang="en-GB" err="1">
                <a:latin typeface="Consolas" panose="020B0609020204030204" pitchFamily="49" charset="0"/>
              </a:rPr>
              <a:t>compile_shader</a:t>
            </a:r>
            <a:r>
              <a:rPr lang="en-GB">
                <a:latin typeface="Consolas" panose="020B0609020204030204" pitchFamily="49" charset="0"/>
              </a:rPr>
              <a:t>(</a:t>
            </a:r>
            <a:r>
              <a:rPr lang="en-GB" err="1">
                <a:latin typeface="Consolas" panose="020B0609020204030204" pitchFamily="49" charset="0"/>
              </a:rPr>
              <a:t>all_platforms</a:t>
            </a:r>
            <a:r>
              <a:rPr lang="en-GB">
                <a:latin typeface="Consolas" panose="020B0609020204030204" pitchFamily="49" charset="0"/>
              </a:rPr>
              <a:t>, </a:t>
            </a:r>
            <a:r>
              <a:rPr lang="en-GB" err="1">
                <a:latin typeface="Consolas" panose="020B0609020204030204" pitchFamily="49" charset="0"/>
              </a:rPr>
              <a:t>ps</a:t>
            </a:r>
            <a:r>
              <a:rPr lang="en-GB">
                <a:latin typeface="Consolas" panose="020B0609020204030204" pitchFamily="49" charset="0"/>
              </a:rPr>
              <a:t>, </a:t>
            </a:r>
            <a:r>
              <a:rPr lang="en-GB" err="1">
                <a:latin typeface="Consolas" panose="020B0609020204030204" pitchFamily="49" charset="0"/>
              </a:rPr>
              <a:t>main_ps</a:t>
            </a:r>
            <a:r>
              <a:rPr lang="en-GB">
                <a:latin typeface="Consolas" panose="020B0609020204030204" pitchFamily="49" charset="0"/>
              </a:rPr>
              <a:t>);</a:t>
            </a:r>
          </a:p>
          <a:p>
            <a:pPr marL="0" indent="0">
              <a:lnSpc>
                <a:spcPct val="120000"/>
              </a:lnSpc>
              <a:buNone/>
            </a:pPr>
            <a:r>
              <a:rPr lang="en-GB">
                <a:latin typeface="Consolas" panose="020B0609020204030204" pitchFamily="49" charset="0"/>
              </a:rPr>
              <a:t>}</a:t>
            </a:r>
          </a:p>
        </p:txBody>
      </p:sp>
      <p:pic>
        <p:nvPicPr>
          <p:cNvPr id="6" name="Content Placeholder 5" hidden="1">
            <a:extLst>
              <a:ext uri="{FF2B5EF4-FFF2-40B4-BE49-F238E27FC236}">
                <a16:creationId xmlns:a16="http://schemas.microsoft.com/office/drawing/2014/main" id="{B97D7ACB-2027-9311-89FE-8F399DC6EA29}"/>
              </a:ext>
            </a:extLst>
          </p:cNvPr>
          <p:cNvPicPr>
            <a:picLocks noChangeAspect="1"/>
          </p:cNvPicPr>
          <p:nvPr/>
        </p:nvPicPr>
        <p:blipFill>
          <a:blip r:embed="rId3"/>
          <a:stretch>
            <a:fillRect/>
          </a:stretch>
        </p:blipFill>
        <p:spPr>
          <a:xfrm>
            <a:off x="6945905" y="1828800"/>
            <a:ext cx="7460122" cy="5583556"/>
          </a:xfrm>
          <a:prstGeom prst="rect">
            <a:avLst/>
          </a:prstGeom>
        </p:spPr>
      </p:pic>
      <p:sp>
        <p:nvSpPr>
          <p:cNvPr id="3" name="TextBox 2">
            <a:extLst>
              <a:ext uri="{FF2B5EF4-FFF2-40B4-BE49-F238E27FC236}">
                <a16:creationId xmlns:a16="http://schemas.microsoft.com/office/drawing/2014/main" id="{2E6E7267-51BC-8818-F332-722DFB7EA6E4}"/>
              </a:ext>
            </a:extLst>
          </p:cNvPr>
          <p:cNvSpPr txBox="1"/>
          <p:nvPr/>
        </p:nvSpPr>
        <p:spPr>
          <a:xfrm>
            <a:off x="12551540" y="6606074"/>
            <a:ext cx="736099" cy="683264"/>
          </a:xfrm>
          <a:prstGeom prst="rect">
            <a:avLst/>
          </a:prstGeom>
          <a:noFill/>
        </p:spPr>
        <p:txBody>
          <a:bodyPr wrap="none" rtlCol="0">
            <a:spAutoFit/>
          </a:bodyPr>
          <a:lstStyle/>
          <a:p>
            <a:r>
              <a:rPr lang="en-GB" sz="3840">
                <a:solidFill>
                  <a:schemeClr val="tx2"/>
                </a:solidFill>
              </a:rPr>
              <a:t>[2]</a:t>
            </a:r>
          </a:p>
        </p:txBody>
      </p:sp>
      <p:sp>
        <p:nvSpPr>
          <p:cNvPr id="4" name="Slide Number Placeholder 3">
            <a:extLst>
              <a:ext uri="{FF2B5EF4-FFF2-40B4-BE49-F238E27FC236}">
                <a16:creationId xmlns:a16="http://schemas.microsoft.com/office/drawing/2014/main" id="{E7E932A5-973B-F10C-0E16-339F1D264AC9}"/>
              </a:ext>
            </a:extLst>
          </p:cNvPr>
          <p:cNvSpPr>
            <a:spLocks noGrp="1"/>
          </p:cNvSpPr>
          <p:nvPr>
            <p:ph type="sldNum" sz="quarter" idx="10"/>
          </p:nvPr>
        </p:nvSpPr>
        <p:spPr/>
        <p:txBody>
          <a:bodyPr/>
          <a:lstStyle/>
          <a:p>
            <a:fld id="{0D66BD46-DD22-4216-BDA3-20AB85A4FAC8}" type="slidenum">
              <a:rPr lang="en-GB" smtClean="0"/>
              <a:pPr/>
              <a:t>16</a:t>
            </a:fld>
            <a:endParaRPr lang="en-GB"/>
          </a:p>
        </p:txBody>
      </p:sp>
    </p:spTree>
    <p:extLst>
      <p:ext uri="{BB962C8B-B14F-4D97-AF65-F5344CB8AC3E}">
        <p14:creationId xmlns:p14="http://schemas.microsoft.com/office/powerpoint/2010/main" val="173028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90457-CB5E-E8CE-C4F3-D3AAAB7197D3}"/>
              </a:ext>
            </a:extLst>
          </p:cNvPr>
          <p:cNvSpPr>
            <a:spLocks noGrp="1"/>
          </p:cNvSpPr>
          <p:nvPr>
            <p:ph type="title"/>
          </p:nvPr>
        </p:nvSpPr>
        <p:spPr/>
        <p:txBody>
          <a:bodyPr/>
          <a:lstStyle/>
          <a:p>
            <a:r>
              <a:rPr lang="en-GB"/>
              <a:t>Serac</a:t>
            </a:r>
          </a:p>
        </p:txBody>
      </p:sp>
      <p:pic>
        <p:nvPicPr>
          <p:cNvPr id="2" name="Picture 1">
            <a:extLst>
              <a:ext uri="{FF2B5EF4-FFF2-40B4-BE49-F238E27FC236}">
                <a16:creationId xmlns:a16="http://schemas.microsoft.com/office/drawing/2014/main" id="{B399258D-4716-B5C7-E092-E5519EC44E8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7448" r="23335" b="9234"/>
          <a:stretch/>
        </p:blipFill>
        <p:spPr>
          <a:xfrm>
            <a:off x="5138115" y="0"/>
            <a:ext cx="9492286" cy="8229600"/>
          </a:xfrm>
          <a:prstGeom prst="rect">
            <a:avLst/>
          </a:prstGeom>
        </p:spPr>
      </p:pic>
    </p:spTree>
    <p:extLst>
      <p:ext uri="{BB962C8B-B14F-4D97-AF65-F5344CB8AC3E}">
        <p14:creationId xmlns:p14="http://schemas.microsoft.com/office/powerpoint/2010/main" val="3380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357034" y="1828801"/>
            <a:ext cx="8051800" cy="5486399"/>
          </a:xfrm>
        </p:spPr>
        <p:txBody>
          <a:bodyPr>
            <a:normAutofit/>
          </a:bodyPr>
          <a:lstStyle/>
          <a:p>
            <a:pPr marL="0" indent="0">
              <a:buNone/>
            </a:pPr>
            <a:r>
              <a:rPr lang="en-GB">
                <a:solidFill>
                  <a:srgbClr val="569CD6"/>
                </a:solidFill>
                <a:latin typeface="Consolas" panose="020B0609020204030204" pitchFamily="49" charset="0"/>
              </a:rPr>
              <a:t>component</a:t>
            </a:r>
            <a:r>
              <a:rPr lang="en-GB">
                <a:solidFill>
                  <a:srgbClr val="D4D4D4"/>
                </a:solidFill>
                <a:latin typeface="Consolas" panose="020B0609020204030204" pitchFamily="49" charset="0"/>
              </a:rPr>
              <a:t> </a:t>
            </a:r>
            <a:r>
              <a:rPr lang="en-GB" err="1">
                <a:solidFill>
                  <a:srgbClr val="D4D4D4"/>
                </a:solidFill>
                <a:latin typeface="Consolas" panose="020B0609020204030204" pitchFamily="49" charset="0"/>
              </a:rPr>
              <a:t>PixelShader</a:t>
            </a: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9CDCFE"/>
                </a:solidFill>
                <a:highlight>
                  <a:srgbClr val="1E1E1E"/>
                </a:highlight>
                <a:latin typeface="Consolas" panose="020B0609020204030204" pitchFamily="49" charset="0"/>
              </a:rPr>
              <a:t>Domain</a:t>
            </a:r>
            <a:r>
              <a:rPr lang="en-GB">
                <a:solidFill>
                  <a:srgbClr val="D4D4D4"/>
                </a:solidFill>
                <a:latin typeface="Consolas" panose="020B0609020204030204" pitchFamily="49" charset="0"/>
              </a:rPr>
              <a:t>(</a:t>
            </a:r>
            <a:r>
              <a:rPr lang="en-GB">
                <a:solidFill>
                  <a:srgbClr val="CE9178"/>
                </a:solidFill>
                <a:highlight>
                  <a:srgbClr val="1E1E1E"/>
                </a:highlight>
                <a:latin typeface="Consolas" panose="020B0609020204030204" pitchFamily="49" charset="0"/>
              </a:rPr>
              <a:t>"</a:t>
            </a:r>
            <a:r>
              <a:rPr lang="en-GB" err="1">
                <a:solidFill>
                  <a:srgbClr val="CE9178"/>
                </a:solidFill>
                <a:highlight>
                  <a:srgbClr val="1E1E1E"/>
                </a:highlight>
                <a:latin typeface="Consolas" panose="020B0609020204030204" pitchFamily="49" charset="0"/>
              </a:rPr>
              <a:t>PerDispatch</a:t>
            </a:r>
            <a:r>
              <a:rPr lang="en-GB">
                <a:solidFill>
                  <a:srgbClr val="CE9178"/>
                </a:solidFill>
                <a:highlight>
                  <a:srgbClr val="1E1E1E"/>
                </a:highlight>
                <a:latin typeface="Consolas" panose="020B0609020204030204" pitchFamily="49" charset="0"/>
              </a:rPr>
              <a:t>"</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extern</a:t>
            </a: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Texture2D</a:t>
            </a:r>
            <a:r>
              <a:rPr lang="en-GB">
                <a:solidFill>
                  <a:srgbClr val="D4D4D4"/>
                </a:solidFill>
                <a:latin typeface="Consolas" panose="020B0609020204030204" pitchFamily="49" charset="0"/>
              </a:rPr>
              <a:t>&lt;</a:t>
            </a:r>
            <a:r>
              <a:rPr lang="en-GB">
                <a:solidFill>
                  <a:srgbClr val="569CD6"/>
                </a:solidFill>
                <a:latin typeface="Consolas" panose="020B0609020204030204" pitchFamily="49" charset="0"/>
              </a:rPr>
              <a:t>float4</a:t>
            </a:r>
            <a:r>
              <a:rPr lang="en-GB">
                <a:solidFill>
                  <a:srgbClr val="D4D4D4"/>
                </a:solidFill>
                <a:latin typeface="Consolas" panose="020B0609020204030204" pitchFamily="49" charset="0"/>
              </a:rPr>
              <a:t>&gt; </a:t>
            </a:r>
            <a:r>
              <a:rPr lang="en-GB" err="1">
                <a:solidFill>
                  <a:srgbClr val="D4D4D4"/>
                </a:solidFill>
                <a:latin typeface="Consolas" panose="020B0609020204030204" pitchFamily="49" charset="0"/>
              </a:rPr>
              <a:t>MyTex</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err="1">
                <a:solidFill>
                  <a:srgbClr val="D4D4D4"/>
                </a:solidFill>
                <a:latin typeface="Consolas" panose="020B0609020204030204" pitchFamily="49" charset="0"/>
              </a:rPr>
              <a:t>UvSource</a:t>
            </a:r>
            <a:r>
              <a:rPr lang="en-GB">
                <a:solidFill>
                  <a:srgbClr val="D4D4D4"/>
                </a:solidFill>
                <a:latin typeface="Consolas" panose="020B0609020204030204" pitchFamily="49" charset="0"/>
              </a:rPr>
              <a:t> source;</a:t>
            </a:r>
          </a:p>
          <a:p>
            <a:pPr marL="0" indent="0">
              <a:buNone/>
            </a:pPr>
            <a:r>
              <a:rPr lang="en-GB">
                <a:solidFill>
                  <a:srgbClr val="B4C8FF"/>
                </a:solidFill>
                <a:latin typeface="Consolas" panose="020B0609020204030204" pitchFamily="49" charset="0"/>
              </a:rPr>
              <a:t>#hlsl</a:t>
            </a: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float4</a:t>
            </a:r>
            <a:r>
              <a:rPr lang="en-GB">
                <a:solidFill>
                  <a:srgbClr val="D4D4D4"/>
                </a:solidFill>
                <a:latin typeface="Consolas" panose="020B0609020204030204" pitchFamily="49" charset="0"/>
              </a:rPr>
              <a:t> </a:t>
            </a:r>
            <a:r>
              <a:rPr lang="en-GB">
                <a:solidFill>
                  <a:srgbClr val="DCDCAA"/>
                </a:solidFill>
                <a:latin typeface="Consolas" panose="020B0609020204030204" pitchFamily="49" charset="0"/>
              </a:rPr>
              <a:t>load</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p>
          <a:p>
            <a:pPr marL="0" indent="0">
              <a:buNone/>
            </a:pPr>
            <a:r>
              <a:rPr lang="en-GB">
                <a:solidFill>
                  <a:srgbClr val="D4D4D4"/>
                </a:solidFill>
                <a:latin typeface="Consolas" panose="020B0609020204030204" pitchFamily="49" charset="0"/>
              </a:rPr>
              <a:t>        </a:t>
            </a:r>
            <a:r>
              <a:rPr lang="en-GB">
                <a:solidFill>
                  <a:srgbClr val="B4C8FF"/>
                </a:solidFill>
                <a:latin typeface="Consolas" panose="020B0609020204030204" pitchFamily="49" charset="0"/>
              </a:rPr>
              <a:t>return</a:t>
            </a:r>
            <a:r>
              <a:rPr lang="en-GB">
                <a:solidFill>
                  <a:srgbClr val="D4D4D4"/>
                </a:solidFill>
                <a:latin typeface="Consolas" panose="020B0609020204030204" pitchFamily="49" charset="0"/>
              </a:rPr>
              <a:t> </a:t>
            </a:r>
            <a:r>
              <a:rPr lang="en-GB" err="1">
                <a:solidFill>
                  <a:srgbClr val="D4D4D4"/>
                </a:solidFill>
                <a:latin typeface="Consolas" panose="020B0609020204030204" pitchFamily="49" charset="0"/>
              </a:rPr>
              <a:t>MyTex.</a:t>
            </a:r>
            <a:r>
              <a:rPr lang="en-GB" err="1">
                <a:solidFill>
                  <a:srgbClr val="DCDCAA"/>
                </a:solidFill>
                <a:latin typeface="Consolas" panose="020B0609020204030204" pitchFamily="49" charset="0"/>
              </a:rPr>
              <a:t>Load</a:t>
            </a:r>
            <a:r>
              <a:rPr lang="en-GB">
                <a:solidFill>
                  <a:srgbClr val="D4D4D4"/>
                </a:solidFill>
                <a:latin typeface="Consolas" panose="020B0609020204030204" pitchFamily="49" charset="0"/>
              </a:rPr>
              <a:t>(</a:t>
            </a:r>
            <a:r>
              <a:rPr lang="en-GB" err="1">
                <a:solidFill>
                  <a:srgbClr val="D4D4D4"/>
                </a:solidFill>
                <a:latin typeface="Consolas" panose="020B0609020204030204" pitchFamily="49" charset="0"/>
              </a:rPr>
              <a:t>source.</a:t>
            </a:r>
            <a:r>
              <a:rPr lang="en-GB" err="1">
                <a:solidFill>
                  <a:srgbClr val="DCDCAA"/>
                </a:solidFill>
                <a:latin typeface="Consolas" panose="020B0609020204030204" pitchFamily="49" charset="0"/>
              </a:rPr>
              <a:t>texelPos</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p>
          <a:p>
            <a:pPr marL="0" indent="0">
              <a:buNone/>
            </a:pPr>
            <a:r>
              <a:rPr lang="en-GB">
                <a:solidFill>
                  <a:srgbClr val="B4C8FF"/>
                </a:solidFill>
                <a:latin typeface="Consolas" panose="020B0609020204030204" pitchFamily="49" charset="0"/>
              </a:rPr>
              <a:t>#endhlsl</a:t>
            </a: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a:t>
            </a:r>
          </a:p>
        </p:txBody>
      </p:sp>
      <p:sp>
        <p:nvSpPr>
          <p:cNvPr id="4" name="Slide Number Placeholder 3">
            <a:extLst>
              <a:ext uri="{FF2B5EF4-FFF2-40B4-BE49-F238E27FC236}">
                <a16:creationId xmlns:a16="http://schemas.microsoft.com/office/drawing/2014/main" id="{D99D7E70-C368-CC6C-5198-BA8C1FBDAF00}"/>
              </a:ext>
            </a:extLst>
          </p:cNvPr>
          <p:cNvSpPr>
            <a:spLocks noGrp="1"/>
          </p:cNvSpPr>
          <p:nvPr>
            <p:ph type="sldNum" sz="quarter" idx="10"/>
          </p:nvPr>
        </p:nvSpPr>
        <p:spPr/>
        <p:txBody>
          <a:bodyPr/>
          <a:lstStyle/>
          <a:p>
            <a:fld id="{0D66BD46-DD22-4216-BDA3-20AB85A4FAC8}" type="slidenum">
              <a:rPr lang="en-GB" smtClean="0"/>
              <a:pPr/>
              <a:t>18</a:t>
            </a:fld>
            <a:endParaRPr lang="en-GB"/>
          </a:p>
        </p:txBody>
      </p:sp>
    </p:spTree>
    <p:extLst>
      <p:ext uri="{BB962C8B-B14F-4D97-AF65-F5344CB8AC3E}">
        <p14:creationId xmlns:p14="http://schemas.microsoft.com/office/powerpoint/2010/main" val="227782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357034" y="1828801"/>
            <a:ext cx="8051800" cy="5486399"/>
          </a:xfrm>
        </p:spPr>
        <p:txBody>
          <a:bodyPr>
            <a:normAutofit/>
          </a:bodyPr>
          <a:lstStyle/>
          <a:p>
            <a:pPr marL="0" indent="0">
              <a:buNone/>
            </a:pPr>
            <a:r>
              <a:rPr lang="en-GB">
                <a:solidFill>
                  <a:schemeClr val="accent5"/>
                </a:solidFill>
                <a:latin typeface="Consolas" panose="020B0609020204030204" pitchFamily="49" charset="0"/>
              </a:rPr>
              <a:t>component </a:t>
            </a:r>
            <a:r>
              <a:rPr lang="en-GB" err="1">
                <a:solidFill>
                  <a:schemeClr val="accent5"/>
                </a:solidFill>
                <a:latin typeface="Consolas" panose="020B0609020204030204" pitchFamily="49" charset="0"/>
              </a:rPr>
              <a:t>PixelShader</a:t>
            </a:r>
            <a:endParaRPr lang="en-GB">
              <a:solidFill>
                <a:schemeClr val="accent5"/>
              </a:solidFill>
              <a:latin typeface="Consolas" panose="020B0609020204030204" pitchFamily="49" charset="0"/>
            </a:endParaRPr>
          </a:p>
          <a:p>
            <a:pPr marL="0" indent="0">
              <a:buNone/>
            </a:pPr>
            <a:r>
              <a:rPr lang="en-GB">
                <a:latin typeface="Consolas" panose="020B0609020204030204" pitchFamily="49" charset="0"/>
              </a:rPr>
              <a:t>{</a:t>
            </a:r>
          </a:p>
          <a:p>
            <a:pPr marL="0" indent="0">
              <a:buNone/>
            </a:pPr>
            <a:r>
              <a:rPr lang="en-GB">
                <a:latin typeface="Consolas" panose="020B0609020204030204" pitchFamily="49" charset="0"/>
              </a:rPr>
              <a:t>    [</a:t>
            </a:r>
            <a:r>
              <a:rPr lang="en-GB">
                <a:highlight>
                  <a:srgbClr val="1E1E1E"/>
                </a:highlight>
                <a:latin typeface="Consolas" panose="020B0609020204030204" pitchFamily="49" charset="0"/>
              </a:rPr>
              <a:t>Domain</a:t>
            </a:r>
            <a:r>
              <a:rPr lang="en-GB">
                <a:latin typeface="Consolas" panose="020B0609020204030204" pitchFamily="49" charset="0"/>
              </a:rPr>
              <a:t>(</a:t>
            </a:r>
            <a:r>
              <a:rPr lang="en-GB">
                <a:highlight>
                  <a:srgbClr val="1E1E1E"/>
                </a:highlight>
                <a:latin typeface="Consolas" panose="020B0609020204030204" pitchFamily="49" charset="0"/>
              </a:rPr>
              <a:t>"</a:t>
            </a:r>
            <a:r>
              <a:rPr lang="en-GB" err="1">
                <a:highlight>
                  <a:srgbClr val="1E1E1E"/>
                </a:highlight>
                <a:latin typeface="Consolas" panose="020B0609020204030204" pitchFamily="49" charset="0"/>
              </a:rPr>
              <a:t>PerDispatch</a:t>
            </a:r>
            <a:r>
              <a:rPr lang="en-GB">
                <a:highlight>
                  <a:srgbClr val="1E1E1E"/>
                </a:highlight>
                <a:latin typeface="Consolas" panose="020B0609020204030204" pitchFamily="49" charset="0"/>
              </a:rPr>
              <a:t>"</a:t>
            </a:r>
            <a:r>
              <a:rPr lang="en-GB">
                <a:latin typeface="Consolas" panose="020B0609020204030204" pitchFamily="49" charset="0"/>
              </a:rPr>
              <a:t>)]</a:t>
            </a:r>
          </a:p>
          <a:p>
            <a:pPr marL="0" indent="0">
              <a:buNone/>
            </a:pPr>
            <a:r>
              <a:rPr lang="en-GB">
                <a:latin typeface="Consolas" panose="020B0609020204030204" pitchFamily="49" charset="0"/>
              </a:rPr>
              <a:t>    extern Texture2D&lt;float4&gt; </a:t>
            </a:r>
            <a:r>
              <a:rPr lang="en-GB" err="1">
                <a:latin typeface="Consolas" panose="020B0609020204030204" pitchFamily="49" charset="0"/>
              </a:rPr>
              <a:t>MyTex</a:t>
            </a:r>
            <a:r>
              <a:rPr lang="en-GB">
                <a:latin typeface="Consolas" panose="020B0609020204030204" pitchFamily="49" charset="0"/>
              </a:rPr>
              <a:t>;</a:t>
            </a:r>
          </a:p>
          <a:p>
            <a:pPr marL="0" indent="0">
              <a:buNone/>
            </a:pPr>
            <a:r>
              <a:rPr lang="en-GB">
                <a:latin typeface="Consolas" panose="020B0609020204030204" pitchFamily="49" charset="0"/>
              </a:rPr>
              <a:t>    </a:t>
            </a:r>
            <a:r>
              <a:rPr lang="en-GB" err="1">
                <a:latin typeface="Consolas" panose="020B0609020204030204" pitchFamily="49" charset="0"/>
              </a:rPr>
              <a:t>UvSource</a:t>
            </a:r>
            <a:r>
              <a:rPr lang="en-GB">
                <a:latin typeface="Consolas" panose="020B0609020204030204" pitchFamily="49" charset="0"/>
              </a:rPr>
              <a:t> source;</a:t>
            </a:r>
          </a:p>
          <a:p>
            <a:pPr marL="0" indent="0">
              <a:buNone/>
            </a:pPr>
            <a:r>
              <a:rPr lang="en-GB">
                <a:latin typeface="Consolas" panose="020B0609020204030204" pitchFamily="49" charset="0"/>
              </a:rPr>
              <a:t>#hlsl</a:t>
            </a:r>
          </a:p>
          <a:p>
            <a:pPr marL="0" indent="0">
              <a:buNone/>
            </a:pPr>
            <a:r>
              <a:rPr lang="en-GB">
                <a:latin typeface="Consolas" panose="020B0609020204030204" pitchFamily="49" charset="0"/>
              </a:rPr>
              <a:t>    float4 load()</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        return </a:t>
            </a:r>
            <a:r>
              <a:rPr lang="en-GB" err="1">
                <a:latin typeface="Consolas" panose="020B0609020204030204" pitchFamily="49" charset="0"/>
              </a:rPr>
              <a:t>MyTex.Load</a:t>
            </a:r>
            <a:r>
              <a:rPr lang="en-GB">
                <a:latin typeface="Consolas" panose="020B0609020204030204" pitchFamily="49" charset="0"/>
              </a:rPr>
              <a:t>(</a:t>
            </a:r>
            <a:r>
              <a:rPr lang="en-GB" err="1">
                <a:latin typeface="Consolas" panose="020B0609020204030204" pitchFamily="49" charset="0"/>
              </a:rPr>
              <a:t>source.texelPos</a:t>
            </a:r>
            <a:r>
              <a:rPr lang="en-GB">
                <a:latin typeface="Consolas" panose="020B0609020204030204" pitchFamily="49" charset="0"/>
              </a:rPr>
              <a:t>());</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#endhlsl</a:t>
            </a:r>
          </a:p>
          <a:p>
            <a:pPr marL="0" indent="0">
              <a:buNone/>
            </a:pPr>
            <a:r>
              <a:rPr lang="en-GB">
                <a:latin typeface="Consolas" panose="020B0609020204030204" pitchFamily="49" charset="0"/>
              </a:rPr>
              <a:t>}</a:t>
            </a:r>
          </a:p>
        </p:txBody>
      </p:sp>
      <p:sp>
        <p:nvSpPr>
          <p:cNvPr id="4" name="Slide Number Placeholder 3">
            <a:extLst>
              <a:ext uri="{FF2B5EF4-FFF2-40B4-BE49-F238E27FC236}">
                <a16:creationId xmlns:a16="http://schemas.microsoft.com/office/drawing/2014/main" id="{7CFD96E1-7A09-02DC-41F7-FF6664276390}"/>
              </a:ext>
            </a:extLst>
          </p:cNvPr>
          <p:cNvSpPr>
            <a:spLocks noGrp="1"/>
          </p:cNvSpPr>
          <p:nvPr>
            <p:ph type="sldNum" sz="quarter" idx="10"/>
          </p:nvPr>
        </p:nvSpPr>
        <p:spPr/>
        <p:txBody>
          <a:bodyPr/>
          <a:lstStyle/>
          <a:p>
            <a:fld id="{0D66BD46-DD22-4216-BDA3-20AB85A4FAC8}" type="slidenum">
              <a:rPr lang="en-GB" smtClean="0"/>
              <a:pPr/>
              <a:t>19</a:t>
            </a:fld>
            <a:endParaRPr lang="en-GB"/>
          </a:p>
        </p:txBody>
      </p:sp>
    </p:spTree>
    <p:extLst>
      <p:ext uri="{BB962C8B-B14F-4D97-AF65-F5344CB8AC3E}">
        <p14:creationId xmlns:p14="http://schemas.microsoft.com/office/powerpoint/2010/main" val="2093057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8DB0-7E54-871B-D216-A9F56D413C8C}"/>
              </a:ext>
            </a:extLst>
          </p:cNvPr>
          <p:cNvSpPr>
            <a:spLocks noGrp="1"/>
          </p:cNvSpPr>
          <p:nvPr>
            <p:ph type="title"/>
          </p:nvPr>
        </p:nvSpPr>
        <p:spPr/>
        <p:txBody>
          <a:bodyPr/>
          <a:lstStyle/>
          <a:p>
            <a:r>
              <a:rPr lang="en-US" dirty="0"/>
              <a:t>Outline</a:t>
            </a:r>
            <a:endParaRPr lang="sv-SE"/>
          </a:p>
        </p:txBody>
      </p:sp>
      <p:sp>
        <p:nvSpPr>
          <p:cNvPr id="3" name="Content Placeholder 2">
            <a:extLst>
              <a:ext uri="{FF2B5EF4-FFF2-40B4-BE49-F238E27FC236}">
                <a16:creationId xmlns:a16="http://schemas.microsoft.com/office/drawing/2014/main" id="{0AF95143-EC20-C45E-D6F3-D11248476C5B}"/>
              </a:ext>
            </a:extLst>
          </p:cNvPr>
          <p:cNvSpPr>
            <a:spLocks noGrp="1"/>
          </p:cNvSpPr>
          <p:nvPr>
            <p:ph idx="1"/>
          </p:nvPr>
        </p:nvSpPr>
        <p:spPr/>
        <p:txBody>
          <a:bodyPr/>
          <a:lstStyle/>
          <a:p>
            <a:r>
              <a:rPr lang="en-US" sz="4000" dirty="0"/>
              <a:t>Why did we create a new shader language?</a:t>
            </a:r>
          </a:p>
          <a:p>
            <a:r>
              <a:rPr lang="en-US" sz="4000" dirty="0"/>
              <a:t>What is Serac?</a:t>
            </a:r>
          </a:p>
          <a:p>
            <a:r>
              <a:rPr lang="en-US" sz="4000" dirty="0"/>
              <a:t>Serac Extensibility Features</a:t>
            </a:r>
          </a:p>
          <a:p>
            <a:r>
              <a:rPr lang="en-US" sz="4000" dirty="0"/>
              <a:t>Conclusions</a:t>
            </a:r>
            <a:endParaRPr lang="sv-SE" sz="4000"/>
          </a:p>
        </p:txBody>
      </p:sp>
      <p:sp>
        <p:nvSpPr>
          <p:cNvPr id="4" name="Slide Number Placeholder 3">
            <a:extLst>
              <a:ext uri="{FF2B5EF4-FFF2-40B4-BE49-F238E27FC236}">
                <a16:creationId xmlns:a16="http://schemas.microsoft.com/office/drawing/2014/main" id="{30956331-0A0E-A8C7-1577-C1232E1311DB}"/>
              </a:ext>
            </a:extLst>
          </p:cNvPr>
          <p:cNvSpPr>
            <a:spLocks noGrp="1"/>
          </p:cNvSpPr>
          <p:nvPr>
            <p:ph type="sldNum" sz="quarter" idx="10"/>
          </p:nvPr>
        </p:nvSpPr>
        <p:spPr/>
        <p:txBody>
          <a:bodyPr/>
          <a:lstStyle/>
          <a:p>
            <a:fld id="{0D66BD46-DD22-4216-BDA3-20AB85A4FAC8}" type="slidenum">
              <a:rPr lang="en-GB" smtClean="0"/>
              <a:pPr/>
              <a:t>2</a:t>
            </a:fld>
            <a:endParaRPr lang="en-GB" dirty="0"/>
          </a:p>
        </p:txBody>
      </p:sp>
    </p:spTree>
    <p:extLst>
      <p:ext uri="{BB962C8B-B14F-4D97-AF65-F5344CB8AC3E}">
        <p14:creationId xmlns:p14="http://schemas.microsoft.com/office/powerpoint/2010/main" val="1179196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357034" y="1828801"/>
            <a:ext cx="8051800" cy="5486399"/>
          </a:xfrm>
        </p:spPr>
        <p:txBody>
          <a:bodyPr>
            <a:normAutofit/>
          </a:bodyPr>
          <a:lstStyle/>
          <a:p>
            <a:pPr marL="0" indent="0">
              <a:buNone/>
            </a:pPr>
            <a:r>
              <a:rPr lang="en-GB">
                <a:solidFill>
                  <a:srgbClr val="FFFFFF"/>
                </a:solidFill>
                <a:latin typeface="Consolas" panose="020B0609020204030204" pitchFamily="49" charset="0"/>
              </a:rPr>
              <a:t>component </a:t>
            </a:r>
            <a:r>
              <a:rPr lang="en-GB" err="1">
                <a:solidFill>
                  <a:srgbClr val="FFFFFF"/>
                </a:solidFill>
                <a:latin typeface="Consolas" panose="020B0609020204030204" pitchFamily="49" charset="0"/>
              </a:rPr>
              <a:t>PixelShader</a:t>
            </a:r>
            <a:endParaRPr lang="en-GB">
              <a:solidFill>
                <a:srgbClr val="FFFFFF"/>
              </a:solidFill>
              <a:latin typeface="Consolas" panose="020B0609020204030204" pitchFamily="49" charset="0"/>
            </a:endParaRPr>
          </a:p>
          <a:p>
            <a:pPr marL="0" indent="0">
              <a:buNone/>
            </a:pPr>
            <a:r>
              <a:rPr lang="en-GB">
                <a:solidFill>
                  <a:srgbClr val="FFFFFF"/>
                </a:solidFill>
                <a:latin typeface="Consolas" panose="020B0609020204030204" pitchFamily="49" charset="0"/>
              </a:rPr>
              <a:t>{</a:t>
            </a:r>
          </a:p>
          <a:p>
            <a:pPr marL="0" indent="0">
              <a:buNone/>
            </a:pPr>
            <a:r>
              <a:rPr lang="en-GB">
                <a:solidFill>
                  <a:srgbClr val="FFFFFF"/>
                </a:solidFill>
                <a:latin typeface="Consolas" panose="020B0609020204030204" pitchFamily="49" charset="0"/>
              </a:rPr>
              <a:t>    [</a:t>
            </a:r>
            <a:r>
              <a:rPr lang="en-GB">
                <a:solidFill>
                  <a:srgbClr val="FFFFFF"/>
                </a:solidFill>
                <a:highlight>
                  <a:srgbClr val="1E1E1E"/>
                </a:highlight>
                <a:latin typeface="Consolas" panose="020B0609020204030204" pitchFamily="49" charset="0"/>
              </a:rPr>
              <a:t>Domain</a:t>
            </a:r>
            <a:r>
              <a:rPr lang="en-GB">
                <a:solidFill>
                  <a:srgbClr val="FFFFFF"/>
                </a:solidFill>
                <a:latin typeface="Consolas" panose="020B0609020204030204" pitchFamily="49" charset="0"/>
              </a:rPr>
              <a:t>(</a:t>
            </a:r>
            <a:r>
              <a:rPr lang="en-GB">
                <a:solidFill>
                  <a:srgbClr val="FFFFFF"/>
                </a:solidFill>
                <a:highlight>
                  <a:srgbClr val="1E1E1E"/>
                </a:highlight>
                <a:latin typeface="Consolas" panose="020B0609020204030204" pitchFamily="49" charset="0"/>
              </a:rPr>
              <a:t>"</a:t>
            </a:r>
            <a:r>
              <a:rPr lang="en-GB" err="1">
                <a:solidFill>
                  <a:srgbClr val="FFFFFF"/>
                </a:solidFill>
                <a:highlight>
                  <a:srgbClr val="1E1E1E"/>
                </a:highlight>
                <a:latin typeface="Consolas" panose="020B0609020204030204" pitchFamily="49" charset="0"/>
              </a:rPr>
              <a:t>PerDispatch</a:t>
            </a:r>
            <a:r>
              <a:rPr lang="en-GB">
                <a:solidFill>
                  <a:srgbClr val="FFFFFF"/>
                </a:solidFill>
                <a:highlight>
                  <a:srgbClr val="1E1E1E"/>
                </a:highlight>
                <a:latin typeface="Consolas" panose="020B0609020204030204" pitchFamily="49" charset="0"/>
              </a:rPr>
              <a:t>"</a:t>
            </a:r>
            <a:r>
              <a:rPr lang="en-GB">
                <a:solidFill>
                  <a:srgbClr val="FFFFFF"/>
                </a:solidFill>
                <a:latin typeface="Consolas" panose="020B0609020204030204" pitchFamily="49" charset="0"/>
              </a:rPr>
              <a:t>)]</a:t>
            </a:r>
          </a:p>
          <a:p>
            <a:pPr marL="0" indent="0">
              <a:buNone/>
            </a:pPr>
            <a:r>
              <a:rPr lang="en-GB">
                <a:solidFill>
                  <a:srgbClr val="FFFFFF"/>
                </a:solidFill>
                <a:latin typeface="Consolas" panose="020B0609020204030204" pitchFamily="49" charset="0"/>
              </a:rPr>
              <a:t>    extern Texture2D&lt;float4&gt; </a:t>
            </a:r>
            <a:r>
              <a:rPr lang="en-GB" err="1">
                <a:solidFill>
                  <a:srgbClr val="FFFFFF"/>
                </a:solidFill>
                <a:latin typeface="Consolas" panose="020B0609020204030204" pitchFamily="49" charset="0"/>
              </a:rPr>
              <a:t>MyTex</a:t>
            </a:r>
            <a:r>
              <a:rPr lang="en-GB">
                <a:solidFill>
                  <a:srgbClr val="FFFFFF"/>
                </a:solidFill>
                <a:latin typeface="Consolas" panose="020B0609020204030204" pitchFamily="49" charset="0"/>
              </a:rPr>
              <a:t>;</a:t>
            </a:r>
          </a:p>
          <a:p>
            <a:pPr marL="0" indent="0">
              <a:buNone/>
            </a:pPr>
            <a:r>
              <a:rPr lang="en-GB">
                <a:solidFill>
                  <a:srgbClr val="FFFFFF"/>
                </a:solidFill>
                <a:latin typeface="Consolas" panose="020B0609020204030204" pitchFamily="49" charset="0"/>
              </a:rPr>
              <a:t>    </a:t>
            </a:r>
            <a:r>
              <a:rPr lang="en-GB" err="1">
                <a:solidFill>
                  <a:srgbClr val="FFFFFF"/>
                </a:solidFill>
                <a:latin typeface="Consolas" panose="020B0609020204030204" pitchFamily="49" charset="0"/>
              </a:rPr>
              <a:t>UvSource</a:t>
            </a:r>
            <a:r>
              <a:rPr lang="en-GB">
                <a:solidFill>
                  <a:srgbClr val="FFFFFF"/>
                </a:solidFill>
                <a:latin typeface="Consolas" panose="020B0609020204030204" pitchFamily="49" charset="0"/>
              </a:rPr>
              <a:t> source;</a:t>
            </a:r>
          </a:p>
          <a:p>
            <a:pPr marL="0" indent="0">
              <a:buNone/>
            </a:pPr>
            <a:r>
              <a:rPr lang="en-GB">
                <a:solidFill>
                  <a:schemeClr val="accent5"/>
                </a:solidFill>
                <a:latin typeface="Consolas" panose="020B0609020204030204" pitchFamily="49" charset="0"/>
              </a:rPr>
              <a:t>#hlsl</a:t>
            </a:r>
          </a:p>
          <a:p>
            <a:pPr marL="0" indent="0">
              <a:buNone/>
            </a:pPr>
            <a:r>
              <a:rPr lang="en-GB">
                <a:solidFill>
                  <a:schemeClr val="accent5"/>
                </a:solidFill>
                <a:latin typeface="Consolas" panose="020B0609020204030204" pitchFamily="49" charset="0"/>
              </a:rPr>
              <a:t>    float4 load()</a:t>
            </a:r>
          </a:p>
          <a:p>
            <a:pPr marL="0" indent="0">
              <a:buNone/>
            </a:pPr>
            <a:r>
              <a:rPr lang="en-GB">
                <a:solidFill>
                  <a:schemeClr val="accent5"/>
                </a:solidFill>
                <a:latin typeface="Consolas" panose="020B0609020204030204" pitchFamily="49" charset="0"/>
              </a:rPr>
              <a:t>    {</a:t>
            </a:r>
          </a:p>
          <a:p>
            <a:pPr marL="0" indent="0">
              <a:buNone/>
            </a:pPr>
            <a:r>
              <a:rPr lang="en-GB">
                <a:solidFill>
                  <a:schemeClr val="accent5"/>
                </a:solidFill>
                <a:latin typeface="Consolas" panose="020B0609020204030204" pitchFamily="49" charset="0"/>
              </a:rPr>
              <a:t>        return </a:t>
            </a:r>
            <a:r>
              <a:rPr lang="en-GB" err="1">
                <a:solidFill>
                  <a:schemeClr val="accent5"/>
                </a:solidFill>
                <a:latin typeface="Consolas" panose="020B0609020204030204" pitchFamily="49" charset="0"/>
              </a:rPr>
              <a:t>MyTex.Load</a:t>
            </a:r>
            <a:r>
              <a:rPr lang="en-GB">
                <a:solidFill>
                  <a:schemeClr val="accent5"/>
                </a:solidFill>
                <a:latin typeface="Consolas" panose="020B0609020204030204" pitchFamily="49" charset="0"/>
              </a:rPr>
              <a:t>(</a:t>
            </a:r>
            <a:r>
              <a:rPr lang="en-GB" err="1">
                <a:solidFill>
                  <a:schemeClr val="accent5"/>
                </a:solidFill>
                <a:latin typeface="Consolas" panose="020B0609020204030204" pitchFamily="49" charset="0"/>
              </a:rPr>
              <a:t>source.texelPos</a:t>
            </a:r>
            <a:r>
              <a:rPr lang="en-GB">
                <a:solidFill>
                  <a:schemeClr val="accent5"/>
                </a:solidFill>
                <a:latin typeface="Consolas" panose="020B0609020204030204" pitchFamily="49" charset="0"/>
              </a:rPr>
              <a:t>());</a:t>
            </a:r>
          </a:p>
          <a:p>
            <a:pPr marL="0" indent="0">
              <a:buNone/>
            </a:pPr>
            <a:r>
              <a:rPr lang="en-GB">
                <a:solidFill>
                  <a:schemeClr val="accent5"/>
                </a:solidFill>
                <a:latin typeface="Consolas" panose="020B0609020204030204" pitchFamily="49" charset="0"/>
              </a:rPr>
              <a:t>    }</a:t>
            </a:r>
          </a:p>
          <a:p>
            <a:pPr marL="0" indent="0">
              <a:buNone/>
            </a:pPr>
            <a:r>
              <a:rPr lang="en-GB">
                <a:solidFill>
                  <a:schemeClr val="accent5"/>
                </a:solidFill>
                <a:latin typeface="Consolas" panose="020B0609020204030204" pitchFamily="49" charset="0"/>
              </a:rPr>
              <a:t>#endhlsl</a:t>
            </a:r>
          </a:p>
          <a:p>
            <a:pPr marL="0" indent="0">
              <a:buNone/>
            </a:pPr>
            <a:r>
              <a:rPr lang="en-GB">
                <a:solidFill>
                  <a:srgbClr val="FFFFFF"/>
                </a:solidFill>
                <a:latin typeface="Consolas" panose="020B0609020204030204" pitchFamily="49" charset="0"/>
              </a:rPr>
              <a:t>}</a:t>
            </a:r>
          </a:p>
        </p:txBody>
      </p:sp>
      <p:sp>
        <p:nvSpPr>
          <p:cNvPr id="4" name="Slide Number Placeholder 3">
            <a:extLst>
              <a:ext uri="{FF2B5EF4-FFF2-40B4-BE49-F238E27FC236}">
                <a16:creationId xmlns:a16="http://schemas.microsoft.com/office/drawing/2014/main" id="{6EA101C9-00EA-FF78-F36C-FBAC9F6E74D0}"/>
              </a:ext>
            </a:extLst>
          </p:cNvPr>
          <p:cNvSpPr>
            <a:spLocks noGrp="1"/>
          </p:cNvSpPr>
          <p:nvPr>
            <p:ph type="sldNum" sz="quarter" idx="10"/>
          </p:nvPr>
        </p:nvSpPr>
        <p:spPr/>
        <p:txBody>
          <a:bodyPr/>
          <a:lstStyle/>
          <a:p>
            <a:fld id="{0D66BD46-DD22-4216-BDA3-20AB85A4FAC8}" type="slidenum">
              <a:rPr lang="en-GB" smtClean="0"/>
              <a:pPr/>
              <a:t>20</a:t>
            </a:fld>
            <a:endParaRPr lang="en-GB"/>
          </a:p>
        </p:txBody>
      </p:sp>
    </p:spTree>
    <p:extLst>
      <p:ext uri="{BB962C8B-B14F-4D97-AF65-F5344CB8AC3E}">
        <p14:creationId xmlns:p14="http://schemas.microsoft.com/office/powerpoint/2010/main" val="2184998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357034" y="1828801"/>
            <a:ext cx="8051800" cy="5486399"/>
          </a:xfrm>
        </p:spPr>
        <p:txBody>
          <a:bodyPr>
            <a:normAutofit/>
          </a:bodyPr>
          <a:lstStyle/>
          <a:p>
            <a:pPr marL="0" indent="0">
              <a:buNone/>
            </a:pPr>
            <a:r>
              <a:rPr lang="en-GB">
                <a:latin typeface="Consolas" panose="020B0609020204030204" pitchFamily="49" charset="0"/>
              </a:rPr>
              <a:t>component </a:t>
            </a:r>
            <a:r>
              <a:rPr lang="en-GB" err="1">
                <a:latin typeface="Consolas" panose="020B0609020204030204" pitchFamily="49" charset="0"/>
              </a:rPr>
              <a:t>PixelShader</a:t>
            </a:r>
            <a:endParaRPr lang="en-GB">
              <a:latin typeface="Consolas" panose="020B0609020204030204" pitchFamily="49" charset="0"/>
            </a:endParaRPr>
          </a:p>
          <a:p>
            <a:pPr marL="0" indent="0">
              <a:buNone/>
            </a:pPr>
            <a:r>
              <a:rPr lang="en-GB">
                <a:latin typeface="Consolas" panose="020B0609020204030204" pitchFamily="49" charset="0"/>
              </a:rPr>
              <a:t>{</a:t>
            </a:r>
          </a:p>
          <a:p>
            <a:pPr marL="0" indent="0">
              <a:buNone/>
            </a:pPr>
            <a:r>
              <a:rPr lang="en-GB">
                <a:latin typeface="Consolas" panose="020B0609020204030204" pitchFamily="49" charset="0"/>
              </a:rPr>
              <a:t>    [</a:t>
            </a:r>
            <a:r>
              <a:rPr lang="en-GB">
                <a:highlight>
                  <a:srgbClr val="1E1E1E"/>
                </a:highlight>
                <a:latin typeface="Consolas" panose="020B0609020204030204" pitchFamily="49" charset="0"/>
              </a:rPr>
              <a:t>Domain</a:t>
            </a:r>
            <a:r>
              <a:rPr lang="en-GB">
                <a:latin typeface="Consolas" panose="020B0609020204030204" pitchFamily="49" charset="0"/>
              </a:rPr>
              <a:t>(</a:t>
            </a:r>
            <a:r>
              <a:rPr lang="en-GB">
                <a:highlight>
                  <a:srgbClr val="1E1E1E"/>
                </a:highlight>
                <a:latin typeface="Consolas" panose="020B0609020204030204" pitchFamily="49" charset="0"/>
              </a:rPr>
              <a:t>"</a:t>
            </a:r>
            <a:r>
              <a:rPr lang="en-GB" err="1">
                <a:highlight>
                  <a:srgbClr val="1E1E1E"/>
                </a:highlight>
                <a:latin typeface="Consolas" panose="020B0609020204030204" pitchFamily="49" charset="0"/>
              </a:rPr>
              <a:t>PerDispatch</a:t>
            </a:r>
            <a:r>
              <a:rPr lang="en-GB">
                <a:highlight>
                  <a:srgbClr val="1E1E1E"/>
                </a:highlight>
                <a:latin typeface="Consolas" panose="020B0609020204030204" pitchFamily="49" charset="0"/>
              </a:rPr>
              <a:t>"</a:t>
            </a:r>
            <a:r>
              <a:rPr lang="en-GB">
                <a:latin typeface="Consolas" panose="020B0609020204030204" pitchFamily="49" charset="0"/>
              </a:rPr>
              <a:t>)]</a:t>
            </a:r>
          </a:p>
          <a:p>
            <a:pPr marL="0" indent="0">
              <a:buNone/>
            </a:pPr>
            <a:r>
              <a:rPr lang="en-GB">
                <a:latin typeface="Consolas" panose="020B0609020204030204" pitchFamily="49" charset="0"/>
              </a:rPr>
              <a:t>    extern Texture2D&lt;float4&gt; </a:t>
            </a:r>
            <a:r>
              <a:rPr lang="en-GB" err="1">
                <a:latin typeface="Consolas" panose="020B0609020204030204" pitchFamily="49" charset="0"/>
              </a:rPr>
              <a:t>MyTex</a:t>
            </a:r>
            <a:r>
              <a:rPr lang="en-GB">
                <a:latin typeface="Consolas" panose="020B0609020204030204" pitchFamily="49" charset="0"/>
              </a:rPr>
              <a:t>;</a:t>
            </a:r>
          </a:p>
          <a:p>
            <a:pPr marL="0" indent="0">
              <a:buNone/>
            </a:pPr>
            <a:r>
              <a:rPr lang="en-GB">
                <a:latin typeface="Consolas" panose="020B0609020204030204" pitchFamily="49" charset="0"/>
              </a:rPr>
              <a:t>    </a:t>
            </a:r>
            <a:r>
              <a:rPr lang="en-GB" err="1">
                <a:solidFill>
                  <a:schemeClr val="accent5"/>
                </a:solidFill>
                <a:latin typeface="Consolas" panose="020B0609020204030204" pitchFamily="49" charset="0"/>
              </a:rPr>
              <a:t>UvSource</a:t>
            </a:r>
            <a:r>
              <a:rPr lang="en-GB">
                <a:solidFill>
                  <a:schemeClr val="accent5"/>
                </a:solidFill>
                <a:latin typeface="Consolas" panose="020B0609020204030204" pitchFamily="49" charset="0"/>
              </a:rPr>
              <a:t> source;</a:t>
            </a:r>
          </a:p>
          <a:p>
            <a:pPr marL="0" indent="0">
              <a:buNone/>
            </a:pPr>
            <a:r>
              <a:rPr lang="en-GB">
                <a:latin typeface="Consolas" panose="020B0609020204030204" pitchFamily="49" charset="0"/>
              </a:rPr>
              <a:t>#hlsl</a:t>
            </a:r>
          </a:p>
          <a:p>
            <a:pPr marL="0" indent="0">
              <a:buNone/>
            </a:pPr>
            <a:r>
              <a:rPr lang="en-GB">
                <a:latin typeface="Consolas" panose="020B0609020204030204" pitchFamily="49" charset="0"/>
              </a:rPr>
              <a:t>    float4 load()</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        return </a:t>
            </a:r>
            <a:r>
              <a:rPr lang="en-GB" err="1">
                <a:latin typeface="Consolas" panose="020B0609020204030204" pitchFamily="49" charset="0"/>
              </a:rPr>
              <a:t>MyTex.Load</a:t>
            </a:r>
            <a:r>
              <a:rPr lang="en-GB">
                <a:latin typeface="Consolas" panose="020B0609020204030204" pitchFamily="49" charset="0"/>
              </a:rPr>
              <a:t>(</a:t>
            </a:r>
            <a:r>
              <a:rPr lang="en-GB" err="1">
                <a:latin typeface="Consolas" panose="020B0609020204030204" pitchFamily="49" charset="0"/>
              </a:rPr>
              <a:t>source.texelPos</a:t>
            </a:r>
            <a:r>
              <a:rPr lang="en-GB">
                <a:latin typeface="Consolas" panose="020B0609020204030204" pitchFamily="49" charset="0"/>
              </a:rPr>
              <a:t>());</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#endhlsl</a:t>
            </a:r>
          </a:p>
          <a:p>
            <a:pPr marL="0" indent="0">
              <a:buNone/>
            </a:pPr>
            <a:r>
              <a:rPr lang="en-GB">
                <a:latin typeface="Consolas" panose="020B0609020204030204" pitchFamily="49" charset="0"/>
              </a:rPr>
              <a:t>}</a:t>
            </a:r>
          </a:p>
        </p:txBody>
      </p:sp>
      <p:sp>
        <p:nvSpPr>
          <p:cNvPr id="4" name="Slide Number Placeholder 3">
            <a:extLst>
              <a:ext uri="{FF2B5EF4-FFF2-40B4-BE49-F238E27FC236}">
                <a16:creationId xmlns:a16="http://schemas.microsoft.com/office/drawing/2014/main" id="{45FB7380-FB71-6960-76CB-2B3FAA1F70DD}"/>
              </a:ext>
            </a:extLst>
          </p:cNvPr>
          <p:cNvSpPr>
            <a:spLocks noGrp="1"/>
          </p:cNvSpPr>
          <p:nvPr>
            <p:ph type="sldNum" sz="quarter" idx="10"/>
          </p:nvPr>
        </p:nvSpPr>
        <p:spPr/>
        <p:txBody>
          <a:bodyPr/>
          <a:lstStyle/>
          <a:p>
            <a:fld id="{0D66BD46-DD22-4216-BDA3-20AB85A4FAC8}" type="slidenum">
              <a:rPr lang="en-GB" smtClean="0"/>
              <a:pPr/>
              <a:t>21</a:t>
            </a:fld>
            <a:endParaRPr lang="en-GB"/>
          </a:p>
        </p:txBody>
      </p:sp>
    </p:spTree>
    <p:extLst>
      <p:ext uri="{BB962C8B-B14F-4D97-AF65-F5344CB8AC3E}">
        <p14:creationId xmlns:p14="http://schemas.microsoft.com/office/powerpoint/2010/main" val="2881581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357034" y="1828801"/>
            <a:ext cx="8051800" cy="5486399"/>
          </a:xfrm>
        </p:spPr>
        <p:txBody>
          <a:bodyPr>
            <a:normAutofit/>
          </a:bodyPr>
          <a:lstStyle/>
          <a:p>
            <a:pPr marL="0" indent="0">
              <a:buNone/>
            </a:pPr>
            <a:r>
              <a:rPr lang="en-GB">
                <a:latin typeface="Consolas" panose="020B0609020204030204" pitchFamily="49" charset="0"/>
              </a:rPr>
              <a:t>component </a:t>
            </a:r>
            <a:r>
              <a:rPr lang="en-GB" err="1">
                <a:latin typeface="Consolas" panose="020B0609020204030204" pitchFamily="49" charset="0"/>
              </a:rPr>
              <a:t>PixelShader</a:t>
            </a:r>
            <a:endParaRPr lang="en-GB">
              <a:latin typeface="Consolas" panose="020B0609020204030204" pitchFamily="49" charset="0"/>
            </a:endParaRPr>
          </a:p>
          <a:p>
            <a:pPr marL="0" indent="0">
              <a:buNone/>
            </a:pPr>
            <a:r>
              <a:rPr lang="en-GB">
                <a:latin typeface="Consolas" panose="020B0609020204030204" pitchFamily="49" charset="0"/>
              </a:rPr>
              <a:t>{</a:t>
            </a:r>
          </a:p>
          <a:p>
            <a:pPr marL="0" indent="0">
              <a:buNone/>
            </a:pPr>
            <a:r>
              <a:rPr lang="en-GB">
                <a:latin typeface="Consolas" panose="020B0609020204030204" pitchFamily="49" charset="0"/>
              </a:rPr>
              <a:t>    </a:t>
            </a:r>
            <a:r>
              <a:rPr lang="en-GB">
                <a:solidFill>
                  <a:schemeClr val="accent5"/>
                </a:solidFill>
                <a:latin typeface="Consolas" panose="020B0609020204030204" pitchFamily="49" charset="0"/>
              </a:rPr>
              <a:t>[</a:t>
            </a:r>
            <a:r>
              <a:rPr lang="en-GB">
                <a:solidFill>
                  <a:schemeClr val="accent5"/>
                </a:solidFill>
                <a:highlight>
                  <a:srgbClr val="1E1E1E"/>
                </a:highlight>
                <a:latin typeface="Consolas" panose="020B0609020204030204" pitchFamily="49" charset="0"/>
              </a:rPr>
              <a:t>Domain</a:t>
            </a:r>
            <a:r>
              <a:rPr lang="en-GB">
                <a:solidFill>
                  <a:schemeClr val="accent5"/>
                </a:solidFill>
                <a:latin typeface="Consolas" panose="020B0609020204030204" pitchFamily="49" charset="0"/>
              </a:rPr>
              <a:t>(</a:t>
            </a:r>
            <a:r>
              <a:rPr lang="en-GB">
                <a:solidFill>
                  <a:schemeClr val="accent5"/>
                </a:solidFill>
                <a:highlight>
                  <a:srgbClr val="1E1E1E"/>
                </a:highlight>
                <a:latin typeface="Consolas" panose="020B0609020204030204" pitchFamily="49" charset="0"/>
              </a:rPr>
              <a:t>"</a:t>
            </a:r>
            <a:r>
              <a:rPr lang="en-GB" err="1">
                <a:solidFill>
                  <a:schemeClr val="accent5"/>
                </a:solidFill>
                <a:highlight>
                  <a:srgbClr val="1E1E1E"/>
                </a:highlight>
                <a:latin typeface="Consolas" panose="020B0609020204030204" pitchFamily="49" charset="0"/>
              </a:rPr>
              <a:t>PerDispatch</a:t>
            </a:r>
            <a:r>
              <a:rPr lang="en-GB">
                <a:solidFill>
                  <a:schemeClr val="accent5"/>
                </a:solidFill>
                <a:highlight>
                  <a:srgbClr val="1E1E1E"/>
                </a:highlight>
                <a:latin typeface="Consolas" panose="020B0609020204030204" pitchFamily="49" charset="0"/>
              </a:rPr>
              <a:t>"</a:t>
            </a:r>
            <a:r>
              <a:rPr lang="en-GB">
                <a:solidFill>
                  <a:schemeClr val="accent5"/>
                </a:solidFill>
                <a:latin typeface="Consolas" panose="020B0609020204030204" pitchFamily="49" charset="0"/>
              </a:rPr>
              <a:t>)]</a:t>
            </a:r>
          </a:p>
          <a:p>
            <a:pPr marL="0" indent="0">
              <a:buNone/>
            </a:pPr>
            <a:r>
              <a:rPr lang="en-GB">
                <a:solidFill>
                  <a:schemeClr val="accent5"/>
                </a:solidFill>
                <a:latin typeface="Consolas" panose="020B0609020204030204" pitchFamily="49" charset="0"/>
              </a:rPr>
              <a:t>    extern Texture2D&lt;float4&gt; </a:t>
            </a:r>
            <a:r>
              <a:rPr lang="en-GB" err="1">
                <a:solidFill>
                  <a:schemeClr val="accent5"/>
                </a:solidFill>
                <a:latin typeface="Consolas" panose="020B0609020204030204" pitchFamily="49" charset="0"/>
              </a:rPr>
              <a:t>MyTex</a:t>
            </a:r>
            <a:r>
              <a:rPr lang="en-GB">
                <a:solidFill>
                  <a:schemeClr val="accent5"/>
                </a:solidFill>
                <a:latin typeface="Consolas" panose="020B0609020204030204" pitchFamily="49" charset="0"/>
              </a:rPr>
              <a:t>;</a:t>
            </a:r>
          </a:p>
          <a:p>
            <a:pPr marL="0" indent="0">
              <a:buNone/>
            </a:pPr>
            <a:r>
              <a:rPr lang="en-GB">
                <a:latin typeface="Consolas" panose="020B0609020204030204" pitchFamily="49" charset="0"/>
              </a:rPr>
              <a:t>    </a:t>
            </a:r>
            <a:r>
              <a:rPr lang="en-GB" err="1">
                <a:latin typeface="Consolas" panose="020B0609020204030204" pitchFamily="49" charset="0"/>
              </a:rPr>
              <a:t>UvSource</a:t>
            </a:r>
            <a:r>
              <a:rPr lang="en-GB">
                <a:latin typeface="Consolas" panose="020B0609020204030204" pitchFamily="49" charset="0"/>
              </a:rPr>
              <a:t> source;</a:t>
            </a:r>
          </a:p>
          <a:p>
            <a:pPr marL="0" indent="0">
              <a:buNone/>
            </a:pPr>
            <a:r>
              <a:rPr lang="en-GB">
                <a:latin typeface="Consolas" panose="020B0609020204030204" pitchFamily="49" charset="0"/>
              </a:rPr>
              <a:t>#hlsl</a:t>
            </a:r>
          </a:p>
          <a:p>
            <a:pPr marL="0" indent="0">
              <a:buNone/>
            </a:pPr>
            <a:r>
              <a:rPr lang="en-GB">
                <a:latin typeface="Consolas" panose="020B0609020204030204" pitchFamily="49" charset="0"/>
              </a:rPr>
              <a:t>    float4 load()</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        return </a:t>
            </a:r>
            <a:r>
              <a:rPr lang="en-GB" err="1">
                <a:latin typeface="Consolas" panose="020B0609020204030204" pitchFamily="49" charset="0"/>
              </a:rPr>
              <a:t>MyTex.Load</a:t>
            </a:r>
            <a:r>
              <a:rPr lang="en-GB">
                <a:latin typeface="Consolas" panose="020B0609020204030204" pitchFamily="49" charset="0"/>
              </a:rPr>
              <a:t>(</a:t>
            </a:r>
            <a:r>
              <a:rPr lang="en-GB" err="1">
                <a:latin typeface="Consolas" panose="020B0609020204030204" pitchFamily="49" charset="0"/>
              </a:rPr>
              <a:t>source.texelPos</a:t>
            </a:r>
            <a:r>
              <a:rPr lang="en-GB">
                <a:latin typeface="Consolas" panose="020B0609020204030204" pitchFamily="49" charset="0"/>
              </a:rPr>
              <a:t>());</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#endhlsl</a:t>
            </a:r>
          </a:p>
          <a:p>
            <a:pPr marL="0" indent="0">
              <a:buNone/>
            </a:pPr>
            <a:r>
              <a:rPr lang="en-GB">
                <a:latin typeface="Consolas" panose="020B0609020204030204" pitchFamily="49" charset="0"/>
              </a:rPr>
              <a:t>}</a:t>
            </a:r>
          </a:p>
        </p:txBody>
      </p:sp>
      <p:sp>
        <p:nvSpPr>
          <p:cNvPr id="4" name="Slide Number Placeholder 3">
            <a:extLst>
              <a:ext uri="{FF2B5EF4-FFF2-40B4-BE49-F238E27FC236}">
                <a16:creationId xmlns:a16="http://schemas.microsoft.com/office/drawing/2014/main" id="{FC6A35DF-CF41-6961-84C3-E30E2A5DBB14}"/>
              </a:ext>
            </a:extLst>
          </p:cNvPr>
          <p:cNvSpPr>
            <a:spLocks noGrp="1"/>
          </p:cNvSpPr>
          <p:nvPr>
            <p:ph type="sldNum" sz="quarter" idx="10"/>
          </p:nvPr>
        </p:nvSpPr>
        <p:spPr/>
        <p:txBody>
          <a:bodyPr/>
          <a:lstStyle/>
          <a:p>
            <a:fld id="{0D66BD46-DD22-4216-BDA3-20AB85A4FAC8}" type="slidenum">
              <a:rPr lang="en-GB" smtClean="0"/>
              <a:pPr/>
              <a:t>22</a:t>
            </a:fld>
            <a:endParaRPr lang="en-GB"/>
          </a:p>
        </p:txBody>
      </p:sp>
    </p:spTree>
    <p:extLst>
      <p:ext uri="{BB962C8B-B14F-4D97-AF65-F5344CB8AC3E}">
        <p14:creationId xmlns:p14="http://schemas.microsoft.com/office/powerpoint/2010/main" val="2653969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357034" y="1828801"/>
            <a:ext cx="8051800" cy="5486399"/>
          </a:xfrm>
        </p:spPr>
        <p:txBody>
          <a:bodyPr>
            <a:normAutofit/>
          </a:bodyPr>
          <a:lstStyle/>
          <a:p>
            <a:pPr marL="0" indent="0">
              <a:buNone/>
            </a:pPr>
            <a:r>
              <a:rPr lang="en-GB">
                <a:latin typeface="Consolas" panose="020B0609020204030204" pitchFamily="49" charset="0"/>
              </a:rPr>
              <a:t>component </a:t>
            </a:r>
            <a:r>
              <a:rPr lang="en-GB" err="1">
                <a:latin typeface="Consolas" panose="020B0609020204030204" pitchFamily="49" charset="0"/>
              </a:rPr>
              <a:t>PixelShader</a:t>
            </a:r>
            <a:endParaRPr lang="en-GB">
              <a:latin typeface="Consolas" panose="020B0609020204030204" pitchFamily="49" charset="0"/>
            </a:endParaRPr>
          </a:p>
          <a:p>
            <a:pPr marL="0" indent="0">
              <a:buNone/>
            </a:pPr>
            <a:r>
              <a:rPr lang="en-GB">
                <a:latin typeface="Consolas" panose="020B0609020204030204" pitchFamily="49" charset="0"/>
              </a:rPr>
              <a:t>{</a:t>
            </a:r>
          </a:p>
          <a:p>
            <a:pPr marL="0" indent="0">
              <a:buNone/>
            </a:pPr>
            <a:r>
              <a:rPr lang="en-GB">
                <a:latin typeface="Consolas" panose="020B0609020204030204" pitchFamily="49" charset="0"/>
              </a:rPr>
              <a:t>    [</a:t>
            </a:r>
            <a:r>
              <a:rPr lang="en-GB">
                <a:highlight>
                  <a:srgbClr val="1E1E1E"/>
                </a:highlight>
                <a:latin typeface="Consolas" panose="020B0609020204030204" pitchFamily="49" charset="0"/>
              </a:rPr>
              <a:t>Domain</a:t>
            </a:r>
            <a:r>
              <a:rPr lang="en-GB">
                <a:latin typeface="Consolas" panose="020B0609020204030204" pitchFamily="49" charset="0"/>
              </a:rPr>
              <a:t>(</a:t>
            </a:r>
            <a:r>
              <a:rPr lang="en-GB">
                <a:highlight>
                  <a:srgbClr val="1E1E1E"/>
                </a:highlight>
                <a:latin typeface="Consolas" panose="020B0609020204030204" pitchFamily="49" charset="0"/>
              </a:rPr>
              <a:t>"</a:t>
            </a:r>
            <a:r>
              <a:rPr lang="en-GB" err="1">
                <a:highlight>
                  <a:srgbClr val="1E1E1E"/>
                </a:highlight>
                <a:latin typeface="Consolas" panose="020B0609020204030204" pitchFamily="49" charset="0"/>
              </a:rPr>
              <a:t>PerDispatch</a:t>
            </a:r>
            <a:r>
              <a:rPr lang="en-GB">
                <a:highlight>
                  <a:srgbClr val="1E1E1E"/>
                </a:highlight>
                <a:latin typeface="Consolas" panose="020B0609020204030204" pitchFamily="49" charset="0"/>
              </a:rPr>
              <a:t>"</a:t>
            </a:r>
            <a:r>
              <a:rPr lang="en-GB">
                <a:latin typeface="Consolas" panose="020B0609020204030204" pitchFamily="49" charset="0"/>
              </a:rPr>
              <a:t>)]</a:t>
            </a:r>
          </a:p>
          <a:p>
            <a:pPr marL="0" indent="0">
              <a:buNone/>
            </a:pPr>
            <a:r>
              <a:rPr lang="en-GB">
                <a:latin typeface="Consolas" panose="020B0609020204030204" pitchFamily="49" charset="0"/>
              </a:rPr>
              <a:t>    extern Texture2D&lt;float4&gt; </a:t>
            </a:r>
            <a:r>
              <a:rPr lang="en-GB" err="1">
                <a:solidFill>
                  <a:schemeClr val="accent5"/>
                </a:solidFill>
                <a:latin typeface="Consolas" panose="020B0609020204030204" pitchFamily="49" charset="0"/>
              </a:rPr>
              <a:t>MyTex</a:t>
            </a:r>
            <a:r>
              <a:rPr lang="en-GB">
                <a:latin typeface="Consolas" panose="020B0609020204030204" pitchFamily="49" charset="0"/>
              </a:rPr>
              <a:t>;</a:t>
            </a:r>
          </a:p>
          <a:p>
            <a:pPr marL="0" indent="0">
              <a:buNone/>
            </a:pPr>
            <a:r>
              <a:rPr lang="en-GB">
                <a:latin typeface="Consolas" panose="020B0609020204030204" pitchFamily="49" charset="0"/>
              </a:rPr>
              <a:t>    </a:t>
            </a:r>
            <a:r>
              <a:rPr lang="en-GB" err="1">
                <a:latin typeface="Consolas" panose="020B0609020204030204" pitchFamily="49" charset="0"/>
              </a:rPr>
              <a:t>UvSource</a:t>
            </a:r>
            <a:r>
              <a:rPr lang="en-GB">
                <a:latin typeface="Consolas" panose="020B0609020204030204" pitchFamily="49" charset="0"/>
              </a:rPr>
              <a:t> </a:t>
            </a:r>
            <a:r>
              <a:rPr lang="en-GB">
                <a:solidFill>
                  <a:schemeClr val="accent5"/>
                </a:solidFill>
                <a:latin typeface="Consolas" panose="020B0609020204030204" pitchFamily="49" charset="0"/>
              </a:rPr>
              <a:t>source</a:t>
            </a:r>
            <a:r>
              <a:rPr lang="en-GB">
                <a:latin typeface="Consolas" panose="020B0609020204030204" pitchFamily="49" charset="0"/>
              </a:rPr>
              <a:t>;</a:t>
            </a:r>
          </a:p>
          <a:p>
            <a:pPr marL="0" indent="0">
              <a:buNone/>
            </a:pPr>
            <a:r>
              <a:rPr lang="en-GB">
                <a:latin typeface="Consolas" panose="020B0609020204030204" pitchFamily="49" charset="0"/>
              </a:rPr>
              <a:t>#hlsl</a:t>
            </a:r>
          </a:p>
          <a:p>
            <a:pPr marL="0" indent="0">
              <a:buNone/>
            </a:pPr>
            <a:r>
              <a:rPr lang="en-GB">
                <a:latin typeface="Consolas" panose="020B0609020204030204" pitchFamily="49" charset="0"/>
              </a:rPr>
              <a:t>    float4 load()</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        return </a:t>
            </a:r>
            <a:r>
              <a:rPr lang="en-GB" err="1">
                <a:solidFill>
                  <a:schemeClr val="accent5"/>
                </a:solidFill>
                <a:latin typeface="Consolas" panose="020B0609020204030204" pitchFamily="49" charset="0"/>
              </a:rPr>
              <a:t>MyTex</a:t>
            </a:r>
            <a:r>
              <a:rPr lang="en-GB" err="1">
                <a:latin typeface="Consolas" panose="020B0609020204030204" pitchFamily="49" charset="0"/>
              </a:rPr>
              <a:t>.Load</a:t>
            </a:r>
            <a:r>
              <a:rPr lang="en-GB">
                <a:latin typeface="Consolas" panose="020B0609020204030204" pitchFamily="49" charset="0"/>
              </a:rPr>
              <a:t>(</a:t>
            </a:r>
            <a:r>
              <a:rPr lang="en-GB" err="1">
                <a:solidFill>
                  <a:schemeClr val="accent5"/>
                </a:solidFill>
                <a:latin typeface="Consolas" panose="020B0609020204030204" pitchFamily="49" charset="0"/>
              </a:rPr>
              <a:t>source</a:t>
            </a:r>
            <a:r>
              <a:rPr lang="en-GB" err="1">
                <a:latin typeface="Consolas" panose="020B0609020204030204" pitchFamily="49" charset="0"/>
              </a:rPr>
              <a:t>.texelPos</a:t>
            </a:r>
            <a:r>
              <a:rPr lang="en-GB">
                <a:latin typeface="Consolas" panose="020B0609020204030204" pitchFamily="49" charset="0"/>
              </a:rPr>
              <a:t>());</a:t>
            </a:r>
          </a:p>
          <a:p>
            <a:pPr marL="0" indent="0">
              <a:buNone/>
            </a:pPr>
            <a:r>
              <a:rPr lang="en-GB">
                <a:latin typeface="Consolas" panose="020B0609020204030204" pitchFamily="49" charset="0"/>
              </a:rPr>
              <a:t>    }</a:t>
            </a:r>
          </a:p>
          <a:p>
            <a:pPr marL="0" indent="0">
              <a:buNone/>
            </a:pPr>
            <a:r>
              <a:rPr lang="en-GB">
                <a:latin typeface="Consolas" panose="020B0609020204030204" pitchFamily="49" charset="0"/>
              </a:rPr>
              <a:t>#endhlsl</a:t>
            </a:r>
          </a:p>
          <a:p>
            <a:pPr marL="0" indent="0">
              <a:buNone/>
            </a:pPr>
            <a:r>
              <a:rPr lang="en-GB">
                <a:latin typeface="Consolas" panose="020B0609020204030204" pitchFamily="49" charset="0"/>
              </a:rPr>
              <a:t>}</a:t>
            </a:r>
          </a:p>
        </p:txBody>
      </p:sp>
      <p:sp>
        <p:nvSpPr>
          <p:cNvPr id="4" name="Slide Number Placeholder 3">
            <a:extLst>
              <a:ext uri="{FF2B5EF4-FFF2-40B4-BE49-F238E27FC236}">
                <a16:creationId xmlns:a16="http://schemas.microsoft.com/office/drawing/2014/main" id="{09644A2F-2A2F-3BFB-D92C-DDCFD7B28E6D}"/>
              </a:ext>
            </a:extLst>
          </p:cNvPr>
          <p:cNvSpPr>
            <a:spLocks noGrp="1"/>
          </p:cNvSpPr>
          <p:nvPr>
            <p:ph type="sldNum" sz="quarter" idx="10"/>
          </p:nvPr>
        </p:nvSpPr>
        <p:spPr/>
        <p:txBody>
          <a:bodyPr/>
          <a:lstStyle/>
          <a:p>
            <a:fld id="{0D66BD46-DD22-4216-BDA3-20AB85A4FAC8}" type="slidenum">
              <a:rPr lang="en-GB" smtClean="0"/>
              <a:pPr/>
              <a:t>23</a:t>
            </a:fld>
            <a:endParaRPr lang="en-GB"/>
          </a:p>
        </p:txBody>
      </p:sp>
    </p:spTree>
    <p:extLst>
      <p:ext uri="{BB962C8B-B14F-4D97-AF65-F5344CB8AC3E}">
        <p14:creationId xmlns:p14="http://schemas.microsoft.com/office/powerpoint/2010/main" val="3033379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289300" y="1828800"/>
            <a:ext cx="8051800" cy="5486399"/>
          </a:xfrm>
        </p:spPr>
        <p:txBody>
          <a:bodyPr>
            <a:normAutofit/>
          </a:bodyPr>
          <a:lstStyle/>
          <a:p>
            <a:pPr marL="76200" indent="0">
              <a:buNone/>
            </a:pPr>
            <a:r>
              <a:rPr lang="sv-SE" b="0">
                <a:solidFill>
                  <a:srgbClr val="569CD6"/>
                </a:solidFill>
                <a:highlight>
                  <a:srgbClr val="1E1E1E"/>
                </a:highlight>
                <a:latin typeface="Consolas" panose="020B0609020204030204" pitchFamily="49" charset="0"/>
              </a:rPr>
              <a:t>technique</a:t>
            </a:r>
            <a:r>
              <a:rPr lang="sv-SE" b="0">
                <a:solidFill>
                  <a:srgbClr val="D4D4D4"/>
                </a:solidFill>
                <a:highlight>
                  <a:srgbClr val="1E1E1E"/>
                </a:highlight>
                <a:latin typeface="Consolas" panose="020B0609020204030204" pitchFamily="49" charset="0"/>
              </a:rPr>
              <a:t> MyTechnique</a:t>
            </a:r>
          </a:p>
          <a:p>
            <a:pPr marL="76200" indent="0">
              <a:buNone/>
            </a:pPr>
            <a:r>
              <a:rPr lang="sv-SE" b="0">
                <a:solidFill>
                  <a:srgbClr val="D4D4D4"/>
                </a:solidFill>
                <a:highlight>
                  <a:srgbClr val="1E1E1E"/>
                </a:highlight>
                <a:latin typeface="Consolas" panose="020B0609020204030204" pitchFamily="49" charset="0"/>
              </a:rPr>
              <a:t>{</a:t>
            </a:r>
          </a:p>
          <a:p>
            <a:pPr marL="76200" indent="0">
              <a:buNone/>
            </a:pPr>
            <a:r>
              <a:rPr lang="sv-SE" b="0">
                <a:solidFill>
                  <a:srgbClr val="D4D4D4"/>
                </a:solidFill>
                <a:highlight>
                  <a:srgbClr val="1E1E1E"/>
                </a:highlight>
                <a:latin typeface="Consolas" panose="020B0609020204030204" pitchFamily="49" charset="0"/>
              </a:rPr>
              <a:t>    VertexTransform vt;</a:t>
            </a:r>
          </a:p>
          <a:p>
            <a:pPr marL="76200" indent="0">
              <a:buNone/>
            </a:pPr>
            <a:r>
              <a:rPr lang="sv-SE" b="0">
                <a:solidFill>
                  <a:srgbClr val="D4D4D4"/>
                </a:solidFill>
                <a:highlight>
                  <a:srgbClr val="1E1E1E"/>
                </a:highlight>
                <a:latin typeface="Consolas" panose="020B0609020204030204" pitchFamily="49" charset="0"/>
              </a:rPr>
              <a:t>    PixelShader ps;</a:t>
            </a:r>
          </a:p>
          <a:p>
            <a:pPr marL="76200" indent="0">
              <a:buNone/>
            </a:pPr>
            <a:br>
              <a:rPr lang="sv-SE" b="0">
                <a:solidFill>
                  <a:srgbClr val="D4D4D4"/>
                </a:solidFill>
                <a:highlight>
                  <a:srgbClr val="1E1E1E"/>
                </a:highlight>
                <a:latin typeface="Consolas" panose="020B0609020204030204" pitchFamily="49" charset="0"/>
              </a:rPr>
            </a:br>
            <a:r>
              <a:rPr lang="sv-SE" b="0">
                <a:solidFill>
                  <a:srgbClr val="D4D4D4"/>
                </a:solidFill>
                <a:highlight>
                  <a:srgbClr val="1E1E1E"/>
                </a:highlight>
                <a:latin typeface="Consolas" panose="020B0609020204030204" pitchFamily="49" charset="0"/>
              </a:rPr>
              <a:t>    [</a:t>
            </a:r>
            <a:r>
              <a:rPr lang="sv-SE" b="0">
                <a:solidFill>
                  <a:srgbClr val="9CDCFE"/>
                </a:solidFill>
                <a:highlight>
                  <a:srgbClr val="1E1E1E"/>
                </a:highlight>
                <a:latin typeface="Consolas" panose="020B0609020204030204" pitchFamily="49" charset="0"/>
              </a:rPr>
              <a:t>Domain</a:t>
            </a:r>
            <a:r>
              <a:rPr lang="sv-SE" b="0">
                <a:solidFill>
                  <a:srgbClr val="D4D4D4"/>
                </a:solidFill>
                <a:highlight>
                  <a:srgbClr val="1E1E1E"/>
                </a:highlight>
                <a:latin typeface="Consolas" panose="020B0609020204030204" pitchFamily="49" charset="0"/>
              </a:rPr>
              <a:t>(</a:t>
            </a:r>
            <a:r>
              <a:rPr lang="sv-SE" b="0">
                <a:solidFill>
                  <a:srgbClr val="CE9178"/>
                </a:solidFill>
                <a:highlight>
                  <a:srgbClr val="1E1E1E"/>
                </a:highlight>
                <a:latin typeface="Consolas" panose="020B0609020204030204" pitchFamily="49" charset="0"/>
              </a:rPr>
              <a:t>"Vs"</a:t>
            </a:r>
            <a:r>
              <a:rPr lang="sv-SE" b="0">
                <a:solidFill>
                  <a:srgbClr val="D4D4D4"/>
                </a:solidFill>
                <a:highlight>
                  <a:srgbClr val="1E1E1E"/>
                </a:highlight>
                <a:latin typeface="Consolas" panose="020B0609020204030204" pitchFamily="49" charset="0"/>
              </a:rPr>
              <a:t>)]</a:t>
            </a:r>
          </a:p>
          <a:p>
            <a:pPr marL="76200" indent="0">
              <a:buNone/>
            </a:pPr>
            <a:r>
              <a:rPr lang="sv-SE" b="0">
                <a:solidFill>
                  <a:srgbClr val="D4D4D4"/>
                </a:solidFill>
                <a:highlight>
                  <a:srgbClr val="1E1E1E"/>
                </a:highlight>
                <a:latin typeface="Consolas" panose="020B0609020204030204" pitchFamily="49" charset="0"/>
              </a:rPr>
              <a:t>    [</a:t>
            </a:r>
            <a:r>
              <a:rPr lang="sv-SE" b="0">
                <a:solidFill>
                  <a:srgbClr val="9CDCFE"/>
                </a:solidFill>
                <a:highlight>
                  <a:srgbClr val="1E1E1E"/>
                </a:highlight>
                <a:latin typeface="Consolas" panose="020B0609020204030204" pitchFamily="49" charset="0"/>
              </a:rPr>
              <a:t>Semantic</a:t>
            </a:r>
            <a:r>
              <a:rPr lang="sv-SE" b="0">
                <a:solidFill>
                  <a:srgbClr val="D4D4D4"/>
                </a:solidFill>
                <a:highlight>
                  <a:srgbClr val="1E1E1E"/>
                </a:highlight>
                <a:latin typeface="Consolas" panose="020B0609020204030204" pitchFamily="49" charset="0"/>
              </a:rPr>
              <a:t>(</a:t>
            </a:r>
            <a:r>
              <a:rPr lang="sv-SE" b="0">
                <a:solidFill>
                  <a:srgbClr val="CE9178"/>
                </a:solidFill>
                <a:highlight>
                  <a:srgbClr val="1E1E1E"/>
                </a:highlight>
                <a:latin typeface="Consolas" panose="020B0609020204030204" pitchFamily="49" charset="0"/>
              </a:rPr>
              <a:t>"SV_Position"</a:t>
            </a:r>
            <a:r>
              <a:rPr lang="sv-SE" b="0">
                <a:solidFill>
                  <a:srgbClr val="D4D4D4"/>
                </a:solidFill>
                <a:highlight>
                  <a:srgbClr val="1E1E1E"/>
                </a:highlight>
                <a:latin typeface="Consolas" panose="020B0609020204030204" pitchFamily="49" charset="0"/>
              </a:rPr>
              <a:t>)]</a:t>
            </a:r>
          </a:p>
          <a:p>
            <a:pPr marL="76200" indent="0">
              <a:buNone/>
            </a:pPr>
            <a:r>
              <a:rPr lang="sv-SE" b="0">
                <a:solidFill>
                  <a:srgbClr val="D4D4D4"/>
                </a:solidFill>
                <a:highlight>
                  <a:srgbClr val="1E1E1E"/>
                </a:highlight>
                <a:latin typeface="Consolas" panose="020B0609020204030204" pitchFamily="49" charset="0"/>
              </a:rPr>
              <a:t>    </a:t>
            </a:r>
            <a:r>
              <a:rPr lang="sv-SE" b="0">
                <a:solidFill>
                  <a:srgbClr val="569CD6"/>
                </a:solidFill>
                <a:highlight>
                  <a:srgbClr val="1E1E1E"/>
                </a:highlight>
                <a:latin typeface="Consolas" panose="020B0609020204030204" pitchFamily="49" charset="0"/>
              </a:rPr>
              <a:t>export</a:t>
            </a:r>
            <a:r>
              <a:rPr lang="sv-SE" b="0">
                <a:solidFill>
                  <a:srgbClr val="D4D4D4"/>
                </a:solidFill>
                <a:highlight>
                  <a:srgbClr val="1E1E1E"/>
                </a:highlight>
                <a:latin typeface="Consolas" panose="020B0609020204030204" pitchFamily="49" charset="0"/>
              </a:rPr>
              <a:t> </a:t>
            </a:r>
            <a:r>
              <a:rPr lang="sv-SE" b="0">
                <a:solidFill>
                  <a:srgbClr val="569CD6"/>
                </a:solidFill>
                <a:highlight>
                  <a:srgbClr val="1E1E1E"/>
                </a:highlight>
                <a:latin typeface="Consolas" panose="020B0609020204030204" pitchFamily="49" charset="0"/>
              </a:rPr>
              <a:t>float4</a:t>
            </a:r>
            <a:r>
              <a:rPr lang="sv-SE" b="0">
                <a:solidFill>
                  <a:srgbClr val="D4D4D4"/>
                </a:solidFill>
                <a:highlight>
                  <a:srgbClr val="1E1E1E"/>
                </a:highlight>
                <a:latin typeface="Consolas" panose="020B0609020204030204" pitchFamily="49" charset="0"/>
              </a:rPr>
              <a:t> Position = vt.pos();</a:t>
            </a:r>
          </a:p>
          <a:p>
            <a:pPr marL="76200" indent="0">
              <a:buNone/>
            </a:pPr>
            <a:br>
              <a:rPr lang="sv-SE" b="0">
                <a:solidFill>
                  <a:srgbClr val="D4D4D4"/>
                </a:solidFill>
                <a:highlight>
                  <a:srgbClr val="1E1E1E"/>
                </a:highlight>
                <a:latin typeface="Consolas" panose="020B0609020204030204" pitchFamily="49" charset="0"/>
              </a:rPr>
            </a:br>
            <a:r>
              <a:rPr lang="sv-SE" b="0">
                <a:solidFill>
                  <a:srgbClr val="D4D4D4"/>
                </a:solidFill>
                <a:highlight>
                  <a:srgbClr val="1E1E1E"/>
                </a:highlight>
                <a:latin typeface="Consolas" panose="020B0609020204030204" pitchFamily="49" charset="0"/>
              </a:rPr>
              <a:t>    [</a:t>
            </a:r>
            <a:r>
              <a:rPr lang="sv-SE" b="0">
                <a:solidFill>
                  <a:srgbClr val="9CDCFE"/>
                </a:solidFill>
                <a:highlight>
                  <a:srgbClr val="1E1E1E"/>
                </a:highlight>
                <a:latin typeface="Consolas" panose="020B0609020204030204" pitchFamily="49" charset="0"/>
              </a:rPr>
              <a:t>Domain</a:t>
            </a:r>
            <a:r>
              <a:rPr lang="sv-SE" b="0">
                <a:solidFill>
                  <a:srgbClr val="D4D4D4"/>
                </a:solidFill>
                <a:highlight>
                  <a:srgbClr val="1E1E1E"/>
                </a:highlight>
                <a:latin typeface="Consolas" panose="020B0609020204030204" pitchFamily="49" charset="0"/>
              </a:rPr>
              <a:t>(</a:t>
            </a:r>
            <a:r>
              <a:rPr lang="sv-SE" b="0">
                <a:solidFill>
                  <a:srgbClr val="CE9178"/>
                </a:solidFill>
                <a:highlight>
                  <a:srgbClr val="1E1E1E"/>
                </a:highlight>
                <a:latin typeface="Consolas" panose="020B0609020204030204" pitchFamily="49" charset="0"/>
              </a:rPr>
              <a:t>"Ps"</a:t>
            </a:r>
            <a:r>
              <a:rPr lang="sv-SE" b="0">
                <a:solidFill>
                  <a:srgbClr val="D4D4D4"/>
                </a:solidFill>
                <a:highlight>
                  <a:srgbClr val="1E1E1E"/>
                </a:highlight>
                <a:latin typeface="Consolas" panose="020B0609020204030204" pitchFamily="49" charset="0"/>
              </a:rPr>
              <a:t>)]</a:t>
            </a:r>
          </a:p>
          <a:p>
            <a:pPr marL="76200" indent="0">
              <a:buNone/>
            </a:pPr>
            <a:r>
              <a:rPr lang="sv-SE" b="0">
                <a:solidFill>
                  <a:srgbClr val="D4D4D4"/>
                </a:solidFill>
                <a:highlight>
                  <a:srgbClr val="1E1E1E"/>
                </a:highlight>
                <a:latin typeface="Consolas" panose="020B0609020204030204" pitchFamily="49" charset="0"/>
              </a:rPr>
              <a:t>    [</a:t>
            </a:r>
            <a:r>
              <a:rPr lang="sv-SE" b="0">
                <a:solidFill>
                  <a:srgbClr val="9CDCFE"/>
                </a:solidFill>
                <a:highlight>
                  <a:srgbClr val="1E1E1E"/>
                </a:highlight>
                <a:latin typeface="Consolas" panose="020B0609020204030204" pitchFamily="49" charset="0"/>
              </a:rPr>
              <a:t>Semantic</a:t>
            </a:r>
            <a:r>
              <a:rPr lang="sv-SE" b="0">
                <a:solidFill>
                  <a:srgbClr val="D4D4D4"/>
                </a:solidFill>
                <a:highlight>
                  <a:srgbClr val="1E1E1E"/>
                </a:highlight>
                <a:latin typeface="Consolas" panose="020B0609020204030204" pitchFamily="49" charset="0"/>
              </a:rPr>
              <a:t>(</a:t>
            </a:r>
            <a:r>
              <a:rPr lang="sv-SE" b="0">
                <a:solidFill>
                  <a:srgbClr val="CE9178"/>
                </a:solidFill>
                <a:highlight>
                  <a:srgbClr val="1E1E1E"/>
                </a:highlight>
                <a:latin typeface="Consolas" panose="020B0609020204030204" pitchFamily="49" charset="0"/>
              </a:rPr>
              <a:t>"SV_Target0"</a:t>
            </a:r>
            <a:r>
              <a:rPr lang="sv-SE" b="0">
                <a:solidFill>
                  <a:srgbClr val="D4D4D4"/>
                </a:solidFill>
                <a:highlight>
                  <a:srgbClr val="1E1E1E"/>
                </a:highlight>
                <a:latin typeface="Consolas" panose="020B0609020204030204" pitchFamily="49" charset="0"/>
              </a:rPr>
              <a:t>)]</a:t>
            </a:r>
          </a:p>
          <a:p>
            <a:pPr marL="76200" indent="0">
              <a:buNone/>
            </a:pPr>
            <a:r>
              <a:rPr lang="sv-SE" b="0">
                <a:solidFill>
                  <a:srgbClr val="D4D4D4"/>
                </a:solidFill>
                <a:highlight>
                  <a:srgbClr val="1E1E1E"/>
                </a:highlight>
                <a:latin typeface="Consolas" panose="020B0609020204030204" pitchFamily="49" charset="0"/>
              </a:rPr>
              <a:t>    </a:t>
            </a:r>
            <a:r>
              <a:rPr lang="sv-SE" b="0">
                <a:solidFill>
                  <a:srgbClr val="569CD6"/>
                </a:solidFill>
                <a:highlight>
                  <a:srgbClr val="1E1E1E"/>
                </a:highlight>
                <a:latin typeface="Consolas" panose="020B0609020204030204" pitchFamily="49" charset="0"/>
              </a:rPr>
              <a:t>export</a:t>
            </a:r>
            <a:r>
              <a:rPr lang="sv-SE" b="0">
                <a:solidFill>
                  <a:srgbClr val="D4D4D4"/>
                </a:solidFill>
                <a:highlight>
                  <a:srgbClr val="1E1E1E"/>
                </a:highlight>
                <a:latin typeface="Consolas" panose="020B0609020204030204" pitchFamily="49" charset="0"/>
              </a:rPr>
              <a:t> </a:t>
            </a:r>
            <a:r>
              <a:rPr lang="sv-SE" b="0">
                <a:solidFill>
                  <a:srgbClr val="569CD6"/>
                </a:solidFill>
                <a:highlight>
                  <a:srgbClr val="1E1E1E"/>
                </a:highlight>
                <a:latin typeface="Consolas" panose="020B0609020204030204" pitchFamily="49" charset="0"/>
              </a:rPr>
              <a:t>float4</a:t>
            </a:r>
            <a:r>
              <a:rPr lang="sv-SE" b="0">
                <a:solidFill>
                  <a:srgbClr val="D4D4D4"/>
                </a:solidFill>
                <a:highlight>
                  <a:srgbClr val="1E1E1E"/>
                </a:highlight>
                <a:latin typeface="Consolas" panose="020B0609020204030204" pitchFamily="49" charset="0"/>
              </a:rPr>
              <a:t> Colour = ps.colour();</a:t>
            </a:r>
          </a:p>
          <a:p>
            <a:pPr marL="76200" indent="0">
              <a:buNone/>
            </a:pPr>
            <a:r>
              <a:rPr lang="sv-SE" b="0">
                <a:solidFill>
                  <a:srgbClr val="D4D4D4"/>
                </a:solidFill>
                <a:highlight>
                  <a:srgbClr val="1E1E1E"/>
                </a:highlight>
                <a:latin typeface="Consolas" panose="020B0609020204030204" pitchFamily="49" charset="0"/>
              </a:rPr>
              <a:t>}</a:t>
            </a:r>
          </a:p>
          <a:p>
            <a:pPr marL="0" indent="0">
              <a:buNone/>
            </a:pPr>
            <a:endParaRPr lang="sv-SE" b="0">
              <a:solidFill>
                <a:srgbClr val="839496"/>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039760E8-9DC9-3DEA-3E4E-3CD0AE6947D7}"/>
              </a:ext>
            </a:extLst>
          </p:cNvPr>
          <p:cNvSpPr>
            <a:spLocks noGrp="1"/>
          </p:cNvSpPr>
          <p:nvPr>
            <p:ph type="sldNum" sz="quarter" idx="10"/>
          </p:nvPr>
        </p:nvSpPr>
        <p:spPr/>
        <p:txBody>
          <a:bodyPr/>
          <a:lstStyle/>
          <a:p>
            <a:fld id="{0D66BD46-DD22-4216-BDA3-20AB85A4FAC8}" type="slidenum">
              <a:rPr lang="en-GB" smtClean="0"/>
              <a:pPr/>
              <a:t>24</a:t>
            </a:fld>
            <a:endParaRPr lang="en-GB"/>
          </a:p>
        </p:txBody>
      </p:sp>
    </p:spTree>
    <p:extLst>
      <p:ext uri="{BB962C8B-B14F-4D97-AF65-F5344CB8AC3E}">
        <p14:creationId xmlns:p14="http://schemas.microsoft.com/office/powerpoint/2010/main" val="2475769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7150-A9F9-213A-10B2-83EBF7E69CCA}"/>
              </a:ext>
            </a:extLst>
          </p:cNvPr>
          <p:cNvSpPr>
            <a:spLocks noGrp="1"/>
          </p:cNvSpPr>
          <p:nvPr>
            <p:ph type="title"/>
          </p:nvPr>
        </p:nvSpPr>
        <p:spPr/>
        <p:txBody>
          <a:bodyPr/>
          <a:lstStyle/>
          <a:p>
            <a:r>
              <a:rPr lang="en-US"/>
              <a:t>Serac</a:t>
            </a:r>
            <a:endParaRPr lang="sv-SE"/>
          </a:p>
        </p:txBody>
      </p:sp>
      <p:sp>
        <p:nvSpPr>
          <p:cNvPr id="3" name="Content Placeholder 2">
            <a:extLst>
              <a:ext uri="{FF2B5EF4-FFF2-40B4-BE49-F238E27FC236}">
                <a16:creationId xmlns:a16="http://schemas.microsoft.com/office/drawing/2014/main" id="{E51F239E-FC66-1F66-ACB8-3AA0EF523C10}"/>
              </a:ext>
            </a:extLst>
          </p:cNvPr>
          <p:cNvSpPr>
            <a:spLocks noGrp="1"/>
          </p:cNvSpPr>
          <p:nvPr>
            <p:ph idx="1"/>
          </p:nvPr>
        </p:nvSpPr>
        <p:spPr>
          <a:xfrm>
            <a:off x="3289300" y="1828800"/>
            <a:ext cx="8051800" cy="5486399"/>
          </a:xfrm>
        </p:spPr>
        <p:txBody>
          <a:bodyPr>
            <a:normAutofit/>
          </a:bodyPr>
          <a:lstStyle/>
          <a:p>
            <a:pPr marL="76200" indent="0">
              <a:buNone/>
            </a:pPr>
            <a:r>
              <a:rPr lang="sv-SE" b="0">
                <a:highlight>
                  <a:srgbClr val="1E1E1E"/>
                </a:highlight>
                <a:latin typeface="Consolas" panose="020B0609020204030204" pitchFamily="49" charset="0"/>
              </a:rPr>
              <a:t>technique MyTechnique</a:t>
            </a:r>
          </a:p>
          <a:p>
            <a:pPr marL="76200" indent="0">
              <a:buNone/>
            </a:pPr>
            <a:r>
              <a:rPr lang="sv-SE" b="0">
                <a:highlight>
                  <a:srgbClr val="1E1E1E"/>
                </a:highlight>
                <a:latin typeface="Consolas" panose="020B0609020204030204" pitchFamily="49" charset="0"/>
              </a:rPr>
              <a:t>{</a:t>
            </a:r>
          </a:p>
          <a:p>
            <a:pPr marL="76200" indent="0">
              <a:buNone/>
            </a:pPr>
            <a:r>
              <a:rPr lang="sv-SE" b="0">
                <a:highlight>
                  <a:srgbClr val="1E1E1E"/>
                </a:highlight>
                <a:latin typeface="Consolas" panose="020B0609020204030204" pitchFamily="49" charset="0"/>
              </a:rPr>
              <a:t>    VertexTransform vt;</a:t>
            </a:r>
          </a:p>
          <a:p>
            <a:pPr marL="76200" indent="0">
              <a:buNone/>
            </a:pPr>
            <a:r>
              <a:rPr lang="sv-SE" b="0">
                <a:highlight>
                  <a:srgbClr val="1E1E1E"/>
                </a:highlight>
                <a:latin typeface="Consolas" panose="020B0609020204030204" pitchFamily="49" charset="0"/>
              </a:rPr>
              <a:t>    PixelShader ps;</a:t>
            </a:r>
          </a:p>
          <a:p>
            <a:pPr marL="76200" indent="0">
              <a:buNone/>
            </a:pPr>
            <a:br>
              <a:rPr lang="sv-SE" b="0">
                <a:highlight>
                  <a:srgbClr val="1E1E1E"/>
                </a:highlight>
                <a:latin typeface="Consolas" panose="020B0609020204030204" pitchFamily="49" charset="0"/>
              </a:rPr>
            </a:br>
            <a:r>
              <a:rPr lang="sv-SE" b="0">
                <a:highlight>
                  <a:srgbClr val="1E1E1E"/>
                </a:highlight>
                <a:latin typeface="Consolas" panose="020B0609020204030204" pitchFamily="49" charset="0"/>
              </a:rPr>
              <a:t>    [Domain("Vs")]</a:t>
            </a:r>
          </a:p>
          <a:p>
            <a:pPr marL="76200" indent="0">
              <a:buNone/>
            </a:pPr>
            <a:r>
              <a:rPr lang="sv-SE" b="0">
                <a:highlight>
                  <a:srgbClr val="1E1E1E"/>
                </a:highlight>
                <a:latin typeface="Consolas" panose="020B0609020204030204" pitchFamily="49" charset="0"/>
              </a:rPr>
              <a:t>    [Semantic("SV_Position")]</a:t>
            </a:r>
          </a:p>
          <a:p>
            <a:pPr marL="76200" indent="0">
              <a:buNone/>
            </a:pPr>
            <a:r>
              <a:rPr lang="sv-SE" b="0">
                <a:highlight>
                  <a:srgbClr val="1E1E1E"/>
                </a:highlight>
                <a:latin typeface="Consolas" panose="020B0609020204030204" pitchFamily="49" charset="0"/>
              </a:rPr>
              <a:t>    </a:t>
            </a:r>
            <a:r>
              <a:rPr lang="sv-SE" b="0">
                <a:solidFill>
                  <a:schemeClr val="accent5"/>
                </a:solidFill>
                <a:highlight>
                  <a:srgbClr val="1E1E1E"/>
                </a:highlight>
                <a:latin typeface="Consolas" panose="020B0609020204030204" pitchFamily="49" charset="0"/>
              </a:rPr>
              <a:t>export float4 Position = vt.pos();</a:t>
            </a:r>
          </a:p>
          <a:p>
            <a:pPr marL="76200" indent="0">
              <a:buNone/>
            </a:pPr>
            <a:br>
              <a:rPr lang="sv-SE" b="0">
                <a:highlight>
                  <a:srgbClr val="1E1E1E"/>
                </a:highlight>
                <a:latin typeface="Consolas" panose="020B0609020204030204" pitchFamily="49" charset="0"/>
              </a:rPr>
            </a:br>
            <a:r>
              <a:rPr lang="sv-SE" b="0">
                <a:highlight>
                  <a:srgbClr val="1E1E1E"/>
                </a:highlight>
                <a:latin typeface="Consolas" panose="020B0609020204030204" pitchFamily="49" charset="0"/>
              </a:rPr>
              <a:t>    [Domain("Ps")]</a:t>
            </a:r>
          </a:p>
          <a:p>
            <a:pPr marL="76200" indent="0">
              <a:buNone/>
            </a:pPr>
            <a:r>
              <a:rPr lang="sv-SE" b="0">
                <a:highlight>
                  <a:srgbClr val="1E1E1E"/>
                </a:highlight>
                <a:latin typeface="Consolas" panose="020B0609020204030204" pitchFamily="49" charset="0"/>
              </a:rPr>
              <a:t>    [Semantic("SV_Target0")]</a:t>
            </a:r>
          </a:p>
          <a:p>
            <a:pPr marL="76200" indent="0">
              <a:buNone/>
            </a:pPr>
            <a:r>
              <a:rPr lang="sv-SE" b="0">
                <a:highlight>
                  <a:srgbClr val="1E1E1E"/>
                </a:highlight>
                <a:latin typeface="Consolas" panose="020B0609020204030204" pitchFamily="49" charset="0"/>
              </a:rPr>
              <a:t>    </a:t>
            </a:r>
            <a:r>
              <a:rPr lang="sv-SE" b="0">
                <a:solidFill>
                  <a:schemeClr val="accent5"/>
                </a:solidFill>
                <a:highlight>
                  <a:srgbClr val="1E1E1E"/>
                </a:highlight>
                <a:latin typeface="Consolas" panose="020B0609020204030204" pitchFamily="49" charset="0"/>
              </a:rPr>
              <a:t>export float4 Colour = ps.colour();</a:t>
            </a:r>
          </a:p>
          <a:p>
            <a:pPr marL="76200" indent="0">
              <a:buNone/>
            </a:pPr>
            <a:r>
              <a:rPr lang="sv-SE" b="0">
                <a:highlight>
                  <a:srgbClr val="1E1E1E"/>
                </a:highlight>
                <a:latin typeface="Consolas" panose="020B0609020204030204" pitchFamily="49" charset="0"/>
              </a:rPr>
              <a:t>}</a:t>
            </a:r>
          </a:p>
          <a:p>
            <a:pPr marL="0" indent="0">
              <a:buNone/>
            </a:pPr>
            <a:endParaRPr lang="sv-SE" b="0">
              <a:latin typeface="Consolas" panose="020B0609020204030204" pitchFamily="49" charset="0"/>
            </a:endParaRPr>
          </a:p>
        </p:txBody>
      </p:sp>
      <p:sp>
        <p:nvSpPr>
          <p:cNvPr id="4" name="Slide Number Placeholder 3">
            <a:extLst>
              <a:ext uri="{FF2B5EF4-FFF2-40B4-BE49-F238E27FC236}">
                <a16:creationId xmlns:a16="http://schemas.microsoft.com/office/drawing/2014/main" id="{12365F67-6C76-B383-5BCA-BC45DEA3F2EE}"/>
              </a:ext>
            </a:extLst>
          </p:cNvPr>
          <p:cNvSpPr>
            <a:spLocks noGrp="1"/>
          </p:cNvSpPr>
          <p:nvPr>
            <p:ph type="sldNum" sz="quarter" idx="10"/>
          </p:nvPr>
        </p:nvSpPr>
        <p:spPr/>
        <p:txBody>
          <a:bodyPr/>
          <a:lstStyle/>
          <a:p>
            <a:fld id="{0D66BD46-DD22-4216-BDA3-20AB85A4FAC8}" type="slidenum">
              <a:rPr lang="en-GB" smtClean="0"/>
              <a:pPr/>
              <a:t>25</a:t>
            </a:fld>
            <a:endParaRPr lang="en-GB"/>
          </a:p>
        </p:txBody>
      </p:sp>
    </p:spTree>
    <p:extLst>
      <p:ext uri="{BB962C8B-B14F-4D97-AF65-F5344CB8AC3E}">
        <p14:creationId xmlns:p14="http://schemas.microsoft.com/office/powerpoint/2010/main" val="3151736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EA66793-B549-F9C6-6096-D06EC02CB9E3}"/>
              </a:ext>
            </a:extLst>
          </p:cNvPr>
          <p:cNvGrpSpPr/>
          <p:nvPr/>
        </p:nvGrpSpPr>
        <p:grpSpPr>
          <a:xfrm>
            <a:off x="1275934" y="2630272"/>
            <a:ext cx="11905488" cy="3471062"/>
            <a:chOff x="1275934" y="2630272"/>
            <a:chExt cx="11905488" cy="3471062"/>
          </a:xfrm>
        </p:grpSpPr>
        <p:sp>
          <p:nvSpPr>
            <p:cNvPr id="34" name="Rectangle 33">
              <a:extLst>
                <a:ext uri="{FF2B5EF4-FFF2-40B4-BE49-F238E27FC236}">
                  <a16:creationId xmlns:a16="http://schemas.microsoft.com/office/drawing/2014/main" id="{B0786EB8-8FD2-737F-62A9-DD11F0D81E4E}"/>
                </a:ext>
              </a:extLst>
            </p:cNvPr>
            <p:cNvSpPr/>
            <p:nvPr/>
          </p:nvSpPr>
          <p:spPr>
            <a:xfrm>
              <a:off x="11425774" y="3237433"/>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5" name="Rectangle 34">
              <a:extLst>
                <a:ext uri="{FF2B5EF4-FFF2-40B4-BE49-F238E27FC236}">
                  <a16:creationId xmlns:a16="http://schemas.microsoft.com/office/drawing/2014/main" id="{C70AA4CA-E997-9639-8A79-8CC02AF5EF6E}"/>
                </a:ext>
              </a:extLst>
            </p:cNvPr>
            <p:cNvSpPr/>
            <p:nvPr/>
          </p:nvSpPr>
          <p:spPr>
            <a:xfrm>
              <a:off x="11425774" y="5212537"/>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6" name="Rectangle 35">
              <a:extLst>
                <a:ext uri="{FF2B5EF4-FFF2-40B4-BE49-F238E27FC236}">
                  <a16:creationId xmlns:a16="http://schemas.microsoft.com/office/drawing/2014/main" id="{DE9AF6CD-E34C-AD5D-E09A-48559434E651}"/>
                </a:ext>
              </a:extLst>
            </p:cNvPr>
            <p:cNvSpPr/>
            <p:nvPr/>
          </p:nvSpPr>
          <p:spPr>
            <a:xfrm>
              <a:off x="6350854" y="3237433"/>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7" name="Rectangle 36">
              <a:extLst>
                <a:ext uri="{FF2B5EF4-FFF2-40B4-BE49-F238E27FC236}">
                  <a16:creationId xmlns:a16="http://schemas.microsoft.com/office/drawing/2014/main" id="{B387D056-8A02-F24A-CD23-617FF643B07E}"/>
                </a:ext>
              </a:extLst>
            </p:cNvPr>
            <p:cNvSpPr/>
            <p:nvPr/>
          </p:nvSpPr>
          <p:spPr>
            <a:xfrm>
              <a:off x="8104562" y="5212537"/>
              <a:ext cx="206619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8" name="Rectangle 37">
              <a:extLst>
                <a:ext uri="{FF2B5EF4-FFF2-40B4-BE49-F238E27FC236}">
                  <a16:creationId xmlns:a16="http://schemas.microsoft.com/office/drawing/2014/main" id="{D1229063-6726-A22A-4F52-CE8C9F56D3B0}"/>
                </a:ext>
              </a:extLst>
            </p:cNvPr>
            <p:cNvSpPr/>
            <p:nvPr/>
          </p:nvSpPr>
          <p:spPr>
            <a:xfrm>
              <a:off x="4911588" y="5212537"/>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9" name="Rectangle 38">
              <a:extLst>
                <a:ext uri="{FF2B5EF4-FFF2-40B4-BE49-F238E27FC236}">
                  <a16:creationId xmlns:a16="http://schemas.microsoft.com/office/drawing/2014/main" id="{93721DCB-153D-4BD7-C64C-48CD4C3D7D24}"/>
                </a:ext>
              </a:extLst>
            </p:cNvPr>
            <p:cNvSpPr/>
            <p:nvPr/>
          </p:nvSpPr>
          <p:spPr>
            <a:xfrm>
              <a:off x="1275934" y="5212537"/>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40" name="Rectangle 39">
              <a:extLst>
                <a:ext uri="{FF2B5EF4-FFF2-40B4-BE49-F238E27FC236}">
                  <a16:creationId xmlns:a16="http://schemas.microsoft.com/office/drawing/2014/main" id="{9BB9CA90-250B-7518-464A-12BC07BA4E33}"/>
                </a:ext>
              </a:extLst>
            </p:cNvPr>
            <p:cNvSpPr/>
            <p:nvPr/>
          </p:nvSpPr>
          <p:spPr>
            <a:xfrm>
              <a:off x="1275934" y="2630272"/>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sp>
          <p:nvSpPr>
            <p:cNvPr id="41" name="Rectangle 40">
              <a:extLst>
                <a:ext uri="{FF2B5EF4-FFF2-40B4-BE49-F238E27FC236}">
                  <a16:creationId xmlns:a16="http://schemas.microsoft.com/office/drawing/2014/main" id="{F8CD7F68-59DC-6532-F813-634B90B46997}"/>
                </a:ext>
              </a:extLst>
            </p:cNvPr>
            <p:cNvSpPr/>
            <p:nvPr/>
          </p:nvSpPr>
          <p:spPr>
            <a:xfrm>
              <a:off x="1275934" y="3908032"/>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grpSp>
      <p:sp>
        <p:nvSpPr>
          <p:cNvPr id="2" name="Title 1">
            <a:extLst>
              <a:ext uri="{FF2B5EF4-FFF2-40B4-BE49-F238E27FC236}">
                <a16:creationId xmlns:a16="http://schemas.microsoft.com/office/drawing/2014/main" id="{8D16F974-056E-B036-DEA2-316F844DE33E}"/>
              </a:ext>
            </a:extLst>
          </p:cNvPr>
          <p:cNvSpPr>
            <a:spLocks noGrp="1"/>
          </p:cNvSpPr>
          <p:nvPr>
            <p:ph type="title"/>
          </p:nvPr>
        </p:nvSpPr>
        <p:spPr/>
        <p:txBody>
          <a:bodyPr/>
          <a:lstStyle/>
          <a:p>
            <a:r>
              <a:rPr lang="en-US"/>
              <a:t>DAGs and Domains</a:t>
            </a:r>
            <a:endParaRPr lang="sv-SE"/>
          </a:p>
        </p:txBody>
      </p:sp>
      <p:sp>
        <p:nvSpPr>
          <p:cNvPr id="5" name="Rectangle 4">
            <a:extLst>
              <a:ext uri="{FF2B5EF4-FFF2-40B4-BE49-F238E27FC236}">
                <a16:creationId xmlns:a16="http://schemas.microsoft.com/office/drawing/2014/main" id="{C49374A6-75DF-A890-7292-B9081A76B693}"/>
              </a:ext>
            </a:extLst>
          </p:cNvPr>
          <p:cNvSpPr/>
          <p:nvPr/>
        </p:nvSpPr>
        <p:spPr>
          <a:xfrm>
            <a:off x="11427714" y="3237433"/>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Position</a:t>
            </a:r>
            <a:endParaRPr lang="sv-SE" sz="2592">
              <a:solidFill>
                <a:schemeClr val="tx2"/>
              </a:solidFill>
            </a:endParaRPr>
          </a:p>
        </p:txBody>
      </p:sp>
      <p:sp>
        <p:nvSpPr>
          <p:cNvPr id="6" name="Rectangle 5">
            <a:extLst>
              <a:ext uri="{FF2B5EF4-FFF2-40B4-BE49-F238E27FC236}">
                <a16:creationId xmlns:a16="http://schemas.microsoft.com/office/drawing/2014/main" id="{4EDC254A-3D39-CCB7-8360-7E49BC52D827}"/>
              </a:ext>
            </a:extLst>
          </p:cNvPr>
          <p:cNvSpPr/>
          <p:nvPr/>
        </p:nvSpPr>
        <p:spPr>
          <a:xfrm>
            <a:off x="11427714" y="5212537"/>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Colour</a:t>
            </a:r>
            <a:endParaRPr lang="sv-SE" sz="2592">
              <a:solidFill>
                <a:schemeClr val="tx2"/>
              </a:solidFill>
            </a:endParaRPr>
          </a:p>
        </p:txBody>
      </p:sp>
      <p:sp>
        <p:nvSpPr>
          <p:cNvPr id="7" name="Rectangle 6">
            <a:extLst>
              <a:ext uri="{FF2B5EF4-FFF2-40B4-BE49-F238E27FC236}">
                <a16:creationId xmlns:a16="http://schemas.microsoft.com/office/drawing/2014/main" id="{DCDD26AD-F7B0-6F90-7A36-96103A008FA5}"/>
              </a:ext>
            </a:extLst>
          </p:cNvPr>
          <p:cNvSpPr/>
          <p:nvPr/>
        </p:nvSpPr>
        <p:spPr>
          <a:xfrm>
            <a:off x="6352794" y="3237433"/>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Vertex</a:t>
            </a:r>
            <a:br>
              <a:rPr lang="en-US" sz="2592">
                <a:solidFill>
                  <a:schemeClr val="tx2"/>
                </a:solidFill>
              </a:rPr>
            </a:br>
            <a:r>
              <a:rPr lang="en-US" sz="2592">
                <a:solidFill>
                  <a:schemeClr val="tx2"/>
                </a:solidFill>
              </a:rPr>
              <a:t>Transform</a:t>
            </a:r>
            <a:endParaRPr lang="sv-SE" sz="2592">
              <a:solidFill>
                <a:schemeClr val="tx2"/>
              </a:solidFill>
            </a:endParaRPr>
          </a:p>
        </p:txBody>
      </p:sp>
      <p:sp>
        <p:nvSpPr>
          <p:cNvPr id="8" name="Rectangle 7">
            <a:extLst>
              <a:ext uri="{FF2B5EF4-FFF2-40B4-BE49-F238E27FC236}">
                <a16:creationId xmlns:a16="http://schemas.microsoft.com/office/drawing/2014/main" id="{73AE5572-1589-E9E8-84F3-442ED9FFF859}"/>
              </a:ext>
            </a:extLst>
          </p:cNvPr>
          <p:cNvSpPr/>
          <p:nvPr/>
        </p:nvSpPr>
        <p:spPr>
          <a:xfrm>
            <a:off x="8106502" y="5212537"/>
            <a:ext cx="206619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PixelShader</a:t>
            </a:r>
            <a:endParaRPr lang="sv-SE" sz="2592">
              <a:solidFill>
                <a:schemeClr val="tx2"/>
              </a:solidFill>
            </a:endParaRPr>
          </a:p>
        </p:txBody>
      </p:sp>
      <p:sp>
        <p:nvSpPr>
          <p:cNvPr id="9" name="Rectangle 8">
            <a:extLst>
              <a:ext uri="{FF2B5EF4-FFF2-40B4-BE49-F238E27FC236}">
                <a16:creationId xmlns:a16="http://schemas.microsoft.com/office/drawing/2014/main" id="{C901CC83-2EBF-EDAA-B1B5-17AF984FFBE1}"/>
              </a:ext>
            </a:extLst>
          </p:cNvPr>
          <p:cNvSpPr/>
          <p:nvPr/>
        </p:nvSpPr>
        <p:spPr>
          <a:xfrm>
            <a:off x="4913528" y="5212537"/>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UvSource</a:t>
            </a:r>
            <a:endParaRPr lang="sv-SE" sz="2592">
              <a:solidFill>
                <a:schemeClr val="tx2"/>
              </a:solidFill>
            </a:endParaRPr>
          </a:p>
        </p:txBody>
      </p:sp>
      <p:sp>
        <p:nvSpPr>
          <p:cNvPr id="10" name="Rectangle 9">
            <a:extLst>
              <a:ext uri="{FF2B5EF4-FFF2-40B4-BE49-F238E27FC236}">
                <a16:creationId xmlns:a16="http://schemas.microsoft.com/office/drawing/2014/main" id="{7DFD12D1-8D99-94B3-1F7E-455D98A9C62A}"/>
              </a:ext>
            </a:extLst>
          </p:cNvPr>
          <p:cNvSpPr/>
          <p:nvPr/>
        </p:nvSpPr>
        <p:spPr>
          <a:xfrm>
            <a:off x="1277874" y="5212537"/>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UV0</a:t>
            </a:r>
            <a:endParaRPr lang="sv-SE" sz="2592">
              <a:solidFill>
                <a:schemeClr val="tx2"/>
              </a:solidFill>
            </a:endParaRPr>
          </a:p>
        </p:txBody>
      </p:sp>
      <p:sp>
        <p:nvSpPr>
          <p:cNvPr id="11" name="Rectangle 10">
            <a:extLst>
              <a:ext uri="{FF2B5EF4-FFF2-40B4-BE49-F238E27FC236}">
                <a16:creationId xmlns:a16="http://schemas.microsoft.com/office/drawing/2014/main" id="{9B883A30-394F-5B40-5460-59B10C00104F}"/>
              </a:ext>
            </a:extLst>
          </p:cNvPr>
          <p:cNvSpPr/>
          <p:nvPr/>
        </p:nvSpPr>
        <p:spPr>
          <a:xfrm>
            <a:off x="1277874" y="2630272"/>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Vertex</a:t>
            </a:r>
            <a:br>
              <a:rPr lang="en-US" sz="2592">
                <a:solidFill>
                  <a:schemeClr val="tx2"/>
                </a:solidFill>
              </a:rPr>
            </a:br>
            <a:r>
              <a:rPr lang="en-US" sz="2592">
                <a:solidFill>
                  <a:schemeClr val="tx2"/>
                </a:solidFill>
              </a:rPr>
              <a:t>Pos</a:t>
            </a:r>
          </a:p>
        </p:txBody>
      </p:sp>
      <p:sp>
        <p:nvSpPr>
          <p:cNvPr id="12" name="Rectangle 11">
            <a:extLst>
              <a:ext uri="{FF2B5EF4-FFF2-40B4-BE49-F238E27FC236}">
                <a16:creationId xmlns:a16="http://schemas.microsoft.com/office/drawing/2014/main" id="{5477FDB9-4B44-3CCE-DFA2-1870718FA1F8}"/>
              </a:ext>
            </a:extLst>
          </p:cNvPr>
          <p:cNvSpPr/>
          <p:nvPr/>
        </p:nvSpPr>
        <p:spPr>
          <a:xfrm>
            <a:off x="1277874" y="3908032"/>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LocalTo</a:t>
            </a:r>
            <a:br>
              <a:rPr lang="en-US" sz="2592">
                <a:solidFill>
                  <a:schemeClr val="tx2"/>
                </a:solidFill>
              </a:rPr>
            </a:br>
            <a:r>
              <a:rPr lang="en-US" sz="2592">
                <a:solidFill>
                  <a:schemeClr val="tx2"/>
                </a:solidFill>
              </a:rPr>
              <a:t>World</a:t>
            </a:r>
          </a:p>
        </p:txBody>
      </p:sp>
      <p:cxnSp>
        <p:nvCxnSpPr>
          <p:cNvPr id="14" name="Straight Arrow Connector 13">
            <a:extLst>
              <a:ext uri="{FF2B5EF4-FFF2-40B4-BE49-F238E27FC236}">
                <a16:creationId xmlns:a16="http://schemas.microsoft.com/office/drawing/2014/main" id="{3560B2D4-0426-AFF7-861E-1FC193DE617B}"/>
              </a:ext>
            </a:extLst>
          </p:cNvPr>
          <p:cNvCxnSpPr>
            <a:cxnSpLocks/>
            <a:stCxn id="11" idx="3"/>
          </p:cNvCxnSpPr>
          <p:nvPr/>
        </p:nvCxnSpPr>
        <p:spPr>
          <a:xfrm>
            <a:off x="3033522" y="3074670"/>
            <a:ext cx="3319272" cy="444398"/>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246B3B8-FF74-D48A-047B-42CE5E15ED86}"/>
              </a:ext>
            </a:extLst>
          </p:cNvPr>
          <p:cNvCxnSpPr>
            <a:cxnSpLocks/>
            <a:stCxn id="12" idx="3"/>
          </p:cNvCxnSpPr>
          <p:nvPr/>
        </p:nvCxnSpPr>
        <p:spPr>
          <a:xfrm flipV="1">
            <a:off x="3033522" y="3829283"/>
            <a:ext cx="3319272" cy="523147"/>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B5FC395-1467-18CF-17D2-86470F9B3BFE}"/>
              </a:ext>
            </a:extLst>
          </p:cNvPr>
          <p:cNvCxnSpPr>
            <a:stCxn id="10" idx="3"/>
            <a:endCxn id="9" idx="1"/>
          </p:cNvCxnSpPr>
          <p:nvPr/>
        </p:nvCxnSpPr>
        <p:spPr>
          <a:xfrm>
            <a:off x="3033522" y="5656936"/>
            <a:ext cx="1880006"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85B901-748C-7D6D-E567-541AC81AAD2B}"/>
              </a:ext>
            </a:extLst>
          </p:cNvPr>
          <p:cNvCxnSpPr>
            <a:stCxn id="7" idx="3"/>
            <a:endCxn id="5" idx="1"/>
          </p:cNvCxnSpPr>
          <p:nvPr/>
        </p:nvCxnSpPr>
        <p:spPr>
          <a:xfrm>
            <a:off x="8108442" y="3681832"/>
            <a:ext cx="3319272"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DFE511A-198F-DF89-9E10-D45ED641AD27}"/>
              </a:ext>
            </a:extLst>
          </p:cNvPr>
          <p:cNvCxnSpPr>
            <a:cxnSpLocks/>
            <a:stCxn id="9" idx="3"/>
            <a:endCxn id="8" idx="1"/>
          </p:cNvCxnSpPr>
          <p:nvPr/>
        </p:nvCxnSpPr>
        <p:spPr>
          <a:xfrm>
            <a:off x="6669176" y="5656936"/>
            <a:ext cx="1437326"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B73607D-4EF5-ABBE-CFA5-60884C61945D}"/>
              </a:ext>
            </a:extLst>
          </p:cNvPr>
          <p:cNvCxnSpPr>
            <a:cxnSpLocks/>
            <a:stCxn id="8" idx="3"/>
            <a:endCxn id="6" idx="1"/>
          </p:cNvCxnSpPr>
          <p:nvPr/>
        </p:nvCxnSpPr>
        <p:spPr>
          <a:xfrm>
            <a:off x="10172700" y="5656936"/>
            <a:ext cx="1255014"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
        <p:nvSpPr>
          <p:cNvPr id="25" name="Slide Number Placeholder 24">
            <a:extLst>
              <a:ext uri="{FF2B5EF4-FFF2-40B4-BE49-F238E27FC236}">
                <a16:creationId xmlns:a16="http://schemas.microsoft.com/office/drawing/2014/main" id="{2C7C454F-2678-9A44-5F1C-76E5080475D3}"/>
              </a:ext>
            </a:extLst>
          </p:cNvPr>
          <p:cNvSpPr>
            <a:spLocks noGrp="1"/>
          </p:cNvSpPr>
          <p:nvPr>
            <p:ph type="sldNum" sz="quarter" idx="10"/>
          </p:nvPr>
        </p:nvSpPr>
        <p:spPr/>
        <p:txBody>
          <a:bodyPr/>
          <a:lstStyle/>
          <a:p>
            <a:fld id="{0D66BD46-DD22-4216-BDA3-20AB85A4FAC8}" type="slidenum">
              <a:rPr lang="en-GB" smtClean="0"/>
              <a:pPr/>
              <a:t>26</a:t>
            </a:fld>
            <a:endParaRPr lang="en-GB"/>
          </a:p>
        </p:txBody>
      </p:sp>
    </p:spTree>
    <p:extLst>
      <p:ext uri="{BB962C8B-B14F-4D97-AF65-F5344CB8AC3E}">
        <p14:creationId xmlns:p14="http://schemas.microsoft.com/office/powerpoint/2010/main" val="1816345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EA66793-B549-F9C6-6096-D06EC02CB9E3}"/>
              </a:ext>
            </a:extLst>
          </p:cNvPr>
          <p:cNvGrpSpPr/>
          <p:nvPr/>
        </p:nvGrpSpPr>
        <p:grpSpPr>
          <a:xfrm>
            <a:off x="1275934" y="2630272"/>
            <a:ext cx="11905488" cy="3471062"/>
            <a:chOff x="1275934" y="2630272"/>
            <a:chExt cx="11905488" cy="3471062"/>
          </a:xfrm>
        </p:grpSpPr>
        <p:sp>
          <p:nvSpPr>
            <p:cNvPr id="34" name="Rectangle 33">
              <a:extLst>
                <a:ext uri="{FF2B5EF4-FFF2-40B4-BE49-F238E27FC236}">
                  <a16:creationId xmlns:a16="http://schemas.microsoft.com/office/drawing/2014/main" id="{B0786EB8-8FD2-737F-62A9-DD11F0D81E4E}"/>
                </a:ext>
              </a:extLst>
            </p:cNvPr>
            <p:cNvSpPr/>
            <p:nvPr/>
          </p:nvSpPr>
          <p:spPr>
            <a:xfrm>
              <a:off x="11425774" y="3237433"/>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5" name="Rectangle 34">
              <a:extLst>
                <a:ext uri="{FF2B5EF4-FFF2-40B4-BE49-F238E27FC236}">
                  <a16:creationId xmlns:a16="http://schemas.microsoft.com/office/drawing/2014/main" id="{C70AA4CA-E997-9639-8A79-8CC02AF5EF6E}"/>
                </a:ext>
              </a:extLst>
            </p:cNvPr>
            <p:cNvSpPr/>
            <p:nvPr/>
          </p:nvSpPr>
          <p:spPr>
            <a:xfrm>
              <a:off x="11425774" y="5212537"/>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6" name="Rectangle 35">
              <a:extLst>
                <a:ext uri="{FF2B5EF4-FFF2-40B4-BE49-F238E27FC236}">
                  <a16:creationId xmlns:a16="http://schemas.microsoft.com/office/drawing/2014/main" id="{DE9AF6CD-E34C-AD5D-E09A-48559434E651}"/>
                </a:ext>
              </a:extLst>
            </p:cNvPr>
            <p:cNvSpPr/>
            <p:nvPr/>
          </p:nvSpPr>
          <p:spPr>
            <a:xfrm>
              <a:off x="6350854" y="3237433"/>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7" name="Rectangle 36">
              <a:extLst>
                <a:ext uri="{FF2B5EF4-FFF2-40B4-BE49-F238E27FC236}">
                  <a16:creationId xmlns:a16="http://schemas.microsoft.com/office/drawing/2014/main" id="{B387D056-8A02-F24A-CD23-617FF643B07E}"/>
                </a:ext>
              </a:extLst>
            </p:cNvPr>
            <p:cNvSpPr/>
            <p:nvPr/>
          </p:nvSpPr>
          <p:spPr>
            <a:xfrm>
              <a:off x="8104562" y="5212537"/>
              <a:ext cx="206619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8" name="Rectangle 37">
              <a:extLst>
                <a:ext uri="{FF2B5EF4-FFF2-40B4-BE49-F238E27FC236}">
                  <a16:creationId xmlns:a16="http://schemas.microsoft.com/office/drawing/2014/main" id="{D1229063-6726-A22A-4F52-CE8C9F56D3B0}"/>
                </a:ext>
              </a:extLst>
            </p:cNvPr>
            <p:cNvSpPr/>
            <p:nvPr/>
          </p:nvSpPr>
          <p:spPr>
            <a:xfrm>
              <a:off x="4911588" y="5212537"/>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39" name="Rectangle 38">
              <a:extLst>
                <a:ext uri="{FF2B5EF4-FFF2-40B4-BE49-F238E27FC236}">
                  <a16:creationId xmlns:a16="http://schemas.microsoft.com/office/drawing/2014/main" id="{93721DCB-153D-4BD7-C64C-48CD4C3D7D24}"/>
                </a:ext>
              </a:extLst>
            </p:cNvPr>
            <p:cNvSpPr/>
            <p:nvPr/>
          </p:nvSpPr>
          <p:spPr>
            <a:xfrm>
              <a:off x="1275934" y="5212537"/>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40" name="Rectangle 39">
              <a:extLst>
                <a:ext uri="{FF2B5EF4-FFF2-40B4-BE49-F238E27FC236}">
                  <a16:creationId xmlns:a16="http://schemas.microsoft.com/office/drawing/2014/main" id="{9BB9CA90-250B-7518-464A-12BC07BA4E33}"/>
                </a:ext>
              </a:extLst>
            </p:cNvPr>
            <p:cNvSpPr/>
            <p:nvPr/>
          </p:nvSpPr>
          <p:spPr>
            <a:xfrm>
              <a:off x="1275934" y="2630272"/>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sp>
          <p:nvSpPr>
            <p:cNvPr id="41" name="Rectangle 40">
              <a:extLst>
                <a:ext uri="{FF2B5EF4-FFF2-40B4-BE49-F238E27FC236}">
                  <a16:creationId xmlns:a16="http://schemas.microsoft.com/office/drawing/2014/main" id="{F8CD7F68-59DC-6532-F813-634B90B46997}"/>
                </a:ext>
              </a:extLst>
            </p:cNvPr>
            <p:cNvSpPr/>
            <p:nvPr/>
          </p:nvSpPr>
          <p:spPr>
            <a:xfrm>
              <a:off x="1275934" y="3908032"/>
              <a:ext cx="1755648" cy="8887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grpSp>
      <p:grpSp>
        <p:nvGrpSpPr>
          <p:cNvPr id="43" name="Group 42">
            <a:extLst>
              <a:ext uri="{FF2B5EF4-FFF2-40B4-BE49-F238E27FC236}">
                <a16:creationId xmlns:a16="http://schemas.microsoft.com/office/drawing/2014/main" id="{50B0FC71-5C38-C84A-034A-52F33E6D9EE0}"/>
              </a:ext>
            </a:extLst>
          </p:cNvPr>
          <p:cNvGrpSpPr/>
          <p:nvPr/>
        </p:nvGrpSpPr>
        <p:grpSpPr>
          <a:xfrm>
            <a:off x="1277874" y="2630272"/>
            <a:ext cx="11905488" cy="3471062"/>
            <a:chOff x="1277874" y="2630272"/>
            <a:chExt cx="11905488" cy="3471062"/>
          </a:xfrm>
        </p:grpSpPr>
        <p:sp>
          <p:nvSpPr>
            <p:cNvPr id="3" name="Rectangle 2">
              <a:extLst>
                <a:ext uri="{FF2B5EF4-FFF2-40B4-BE49-F238E27FC236}">
                  <a16:creationId xmlns:a16="http://schemas.microsoft.com/office/drawing/2014/main" id="{0CFFD421-193A-0762-3AC0-CF4B4D021E74}"/>
                </a:ext>
              </a:extLst>
            </p:cNvPr>
            <p:cNvSpPr/>
            <p:nvPr/>
          </p:nvSpPr>
          <p:spPr>
            <a:xfrm>
              <a:off x="11427714" y="3237433"/>
              <a:ext cx="1755648" cy="88879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4" name="Rectangle 3">
              <a:extLst>
                <a:ext uri="{FF2B5EF4-FFF2-40B4-BE49-F238E27FC236}">
                  <a16:creationId xmlns:a16="http://schemas.microsoft.com/office/drawing/2014/main" id="{CAA62C06-147F-BF7D-642C-4F64C24C0534}"/>
                </a:ext>
              </a:extLst>
            </p:cNvPr>
            <p:cNvSpPr/>
            <p:nvPr/>
          </p:nvSpPr>
          <p:spPr>
            <a:xfrm>
              <a:off x="11427714" y="5212537"/>
              <a:ext cx="1755648" cy="88879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3" name="Rectangle 12">
              <a:extLst>
                <a:ext uri="{FF2B5EF4-FFF2-40B4-BE49-F238E27FC236}">
                  <a16:creationId xmlns:a16="http://schemas.microsoft.com/office/drawing/2014/main" id="{8B2D8625-20BA-B3C1-60A3-3C10FB549A7A}"/>
                </a:ext>
              </a:extLst>
            </p:cNvPr>
            <p:cNvSpPr/>
            <p:nvPr/>
          </p:nvSpPr>
          <p:spPr>
            <a:xfrm>
              <a:off x="6352794" y="3237433"/>
              <a:ext cx="1755648" cy="88879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5" name="Rectangle 14">
              <a:extLst>
                <a:ext uri="{FF2B5EF4-FFF2-40B4-BE49-F238E27FC236}">
                  <a16:creationId xmlns:a16="http://schemas.microsoft.com/office/drawing/2014/main" id="{1C7A3A71-FBC2-2AC8-856A-7F691F75AB7C}"/>
                </a:ext>
              </a:extLst>
            </p:cNvPr>
            <p:cNvSpPr/>
            <p:nvPr/>
          </p:nvSpPr>
          <p:spPr>
            <a:xfrm>
              <a:off x="8106502" y="5212537"/>
              <a:ext cx="2066198" cy="88879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7" name="Rectangle 16">
              <a:extLst>
                <a:ext uri="{FF2B5EF4-FFF2-40B4-BE49-F238E27FC236}">
                  <a16:creationId xmlns:a16="http://schemas.microsoft.com/office/drawing/2014/main" id="{D8620872-A827-8885-8E8B-DB8B03F337E4}"/>
                </a:ext>
              </a:extLst>
            </p:cNvPr>
            <p:cNvSpPr/>
            <p:nvPr/>
          </p:nvSpPr>
          <p:spPr>
            <a:xfrm>
              <a:off x="4913528" y="5212537"/>
              <a:ext cx="1755648" cy="88879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9" name="Rectangle 18">
              <a:extLst>
                <a:ext uri="{FF2B5EF4-FFF2-40B4-BE49-F238E27FC236}">
                  <a16:creationId xmlns:a16="http://schemas.microsoft.com/office/drawing/2014/main" id="{D86E31AD-ADCE-7FFE-5769-813BAA19997D}"/>
                </a:ext>
              </a:extLst>
            </p:cNvPr>
            <p:cNvSpPr/>
            <p:nvPr/>
          </p:nvSpPr>
          <p:spPr>
            <a:xfrm>
              <a:off x="1277874" y="5212537"/>
              <a:ext cx="1755648" cy="88879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21" name="Rectangle 20">
              <a:extLst>
                <a:ext uri="{FF2B5EF4-FFF2-40B4-BE49-F238E27FC236}">
                  <a16:creationId xmlns:a16="http://schemas.microsoft.com/office/drawing/2014/main" id="{7F16686C-D306-348D-C40D-9084B4ACE630}"/>
                </a:ext>
              </a:extLst>
            </p:cNvPr>
            <p:cNvSpPr/>
            <p:nvPr/>
          </p:nvSpPr>
          <p:spPr>
            <a:xfrm>
              <a:off x="1277874" y="2630272"/>
              <a:ext cx="1755648" cy="88879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sp>
          <p:nvSpPr>
            <p:cNvPr id="23" name="Rectangle 22">
              <a:extLst>
                <a:ext uri="{FF2B5EF4-FFF2-40B4-BE49-F238E27FC236}">
                  <a16:creationId xmlns:a16="http://schemas.microsoft.com/office/drawing/2014/main" id="{B3DB40F6-D03A-17D6-9443-4FD5A6387A9D}"/>
                </a:ext>
              </a:extLst>
            </p:cNvPr>
            <p:cNvSpPr/>
            <p:nvPr/>
          </p:nvSpPr>
          <p:spPr>
            <a:xfrm>
              <a:off x="1277874" y="3908032"/>
              <a:ext cx="1755648" cy="88879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grpSp>
      <p:sp>
        <p:nvSpPr>
          <p:cNvPr id="2" name="Title 1">
            <a:extLst>
              <a:ext uri="{FF2B5EF4-FFF2-40B4-BE49-F238E27FC236}">
                <a16:creationId xmlns:a16="http://schemas.microsoft.com/office/drawing/2014/main" id="{8D16F974-056E-B036-DEA2-316F844DE33E}"/>
              </a:ext>
            </a:extLst>
          </p:cNvPr>
          <p:cNvSpPr>
            <a:spLocks noGrp="1"/>
          </p:cNvSpPr>
          <p:nvPr>
            <p:ph type="title"/>
          </p:nvPr>
        </p:nvSpPr>
        <p:spPr/>
        <p:txBody>
          <a:bodyPr/>
          <a:lstStyle/>
          <a:p>
            <a:r>
              <a:rPr lang="en-US"/>
              <a:t>DAGs and Domains</a:t>
            </a:r>
            <a:endParaRPr lang="sv-SE"/>
          </a:p>
        </p:txBody>
      </p:sp>
      <p:sp>
        <p:nvSpPr>
          <p:cNvPr id="5" name="Rectangle 4">
            <a:extLst>
              <a:ext uri="{FF2B5EF4-FFF2-40B4-BE49-F238E27FC236}">
                <a16:creationId xmlns:a16="http://schemas.microsoft.com/office/drawing/2014/main" id="{C49374A6-75DF-A890-7292-B9081A76B693}"/>
              </a:ext>
            </a:extLst>
          </p:cNvPr>
          <p:cNvSpPr/>
          <p:nvPr/>
        </p:nvSpPr>
        <p:spPr>
          <a:xfrm>
            <a:off x="11427714" y="3237433"/>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Position</a:t>
            </a:r>
            <a:endParaRPr lang="sv-SE" sz="2592">
              <a:solidFill>
                <a:schemeClr val="tx2"/>
              </a:solidFill>
            </a:endParaRPr>
          </a:p>
        </p:txBody>
      </p:sp>
      <p:sp>
        <p:nvSpPr>
          <p:cNvPr id="6" name="Rectangle 5">
            <a:extLst>
              <a:ext uri="{FF2B5EF4-FFF2-40B4-BE49-F238E27FC236}">
                <a16:creationId xmlns:a16="http://schemas.microsoft.com/office/drawing/2014/main" id="{4EDC254A-3D39-CCB7-8360-7E49BC52D827}"/>
              </a:ext>
            </a:extLst>
          </p:cNvPr>
          <p:cNvSpPr/>
          <p:nvPr/>
        </p:nvSpPr>
        <p:spPr>
          <a:xfrm>
            <a:off x="11427714" y="5212537"/>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Colour</a:t>
            </a:r>
            <a:endParaRPr lang="sv-SE" sz="2592">
              <a:solidFill>
                <a:schemeClr val="tx2"/>
              </a:solidFill>
            </a:endParaRPr>
          </a:p>
        </p:txBody>
      </p:sp>
      <p:sp>
        <p:nvSpPr>
          <p:cNvPr id="7" name="Rectangle 6">
            <a:extLst>
              <a:ext uri="{FF2B5EF4-FFF2-40B4-BE49-F238E27FC236}">
                <a16:creationId xmlns:a16="http://schemas.microsoft.com/office/drawing/2014/main" id="{DCDD26AD-F7B0-6F90-7A36-96103A008FA5}"/>
              </a:ext>
            </a:extLst>
          </p:cNvPr>
          <p:cNvSpPr/>
          <p:nvPr/>
        </p:nvSpPr>
        <p:spPr>
          <a:xfrm>
            <a:off x="6352794" y="3237433"/>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Vertex</a:t>
            </a:r>
            <a:br>
              <a:rPr lang="en-US" sz="2592">
                <a:solidFill>
                  <a:schemeClr val="tx2"/>
                </a:solidFill>
              </a:rPr>
            </a:br>
            <a:r>
              <a:rPr lang="en-US" sz="2592">
                <a:solidFill>
                  <a:schemeClr val="tx2"/>
                </a:solidFill>
              </a:rPr>
              <a:t>Transform</a:t>
            </a:r>
            <a:endParaRPr lang="sv-SE" sz="2592">
              <a:solidFill>
                <a:schemeClr val="tx2"/>
              </a:solidFill>
            </a:endParaRPr>
          </a:p>
        </p:txBody>
      </p:sp>
      <p:sp>
        <p:nvSpPr>
          <p:cNvPr id="8" name="Rectangle 7">
            <a:extLst>
              <a:ext uri="{FF2B5EF4-FFF2-40B4-BE49-F238E27FC236}">
                <a16:creationId xmlns:a16="http://schemas.microsoft.com/office/drawing/2014/main" id="{73AE5572-1589-E9E8-84F3-442ED9FFF859}"/>
              </a:ext>
            </a:extLst>
          </p:cNvPr>
          <p:cNvSpPr/>
          <p:nvPr/>
        </p:nvSpPr>
        <p:spPr>
          <a:xfrm>
            <a:off x="8106502" y="5212537"/>
            <a:ext cx="206619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PixelShader</a:t>
            </a:r>
            <a:endParaRPr lang="sv-SE" sz="2592">
              <a:solidFill>
                <a:schemeClr val="tx2"/>
              </a:solidFill>
            </a:endParaRPr>
          </a:p>
        </p:txBody>
      </p:sp>
      <p:sp>
        <p:nvSpPr>
          <p:cNvPr id="9" name="Rectangle 8">
            <a:extLst>
              <a:ext uri="{FF2B5EF4-FFF2-40B4-BE49-F238E27FC236}">
                <a16:creationId xmlns:a16="http://schemas.microsoft.com/office/drawing/2014/main" id="{C901CC83-2EBF-EDAA-B1B5-17AF984FFBE1}"/>
              </a:ext>
            </a:extLst>
          </p:cNvPr>
          <p:cNvSpPr/>
          <p:nvPr/>
        </p:nvSpPr>
        <p:spPr>
          <a:xfrm>
            <a:off x="4913528" y="5212537"/>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UvSource</a:t>
            </a:r>
            <a:endParaRPr lang="sv-SE" sz="2592">
              <a:solidFill>
                <a:schemeClr val="tx2"/>
              </a:solidFill>
            </a:endParaRPr>
          </a:p>
        </p:txBody>
      </p:sp>
      <p:sp>
        <p:nvSpPr>
          <p:cNvPr id="10" name="Rectangle 9">
            <a:extLst>
              <a:ext uri="{FF2B5EF4-FFF2-40B4-BE49-F238E27FC236}">
                <a16:creationId xmlns:a16="http://schemas.microsoft.com/office/drawing/2014/main" id="{7DFD12D1-8D99-94B3-1F7E-455D98A9C62A}"/>
              </a:ext>
            </a:extLst>
          </p:cNvPr>
          <p:cNvSpPr/>
          <p:nvPr/>
        </p:nvSpPr>
        <p:spPr>
          <a:xfrm>
            <a:off x="1277874" y="5212537"/>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UV0</a:t>
            </a:r>
            <a:endParaRPr lang="sv-SE" sz="2592">
              <a:solidFill>
                <a:schemeClr val="tx2"/>
              </a:solidFill>
            </a:endParaRPr>
          </a:p>
        </p:txBody>
      </p:sp>
      <p:sp>
        <p:nvSpPr>
          <p:cNvPr id="11" name="Rectangle 10">
            <a:extLst>
              <a:ext uri="{FF2B5EF4-FFF2-40B4-BE49-F238E27FC236}">
                <a16:creationId xmlns:a16="http://schemas.microsoft.com/office/drawing/2014/main" id="{9B883A30-394F-5B40-5460-59B10C00104F}"/>
              </a:ext>
            </a:extLst>
          </p:cNvPr>
          <p:cNvSpPr/>
          <p:nvPr/>
        </p:nvSpPr>
        <p:spPr>
          <a:xfrm>
            <a:off x="1277874" y="2630272"/>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Vertex</a:t>
            </a:r>
            <a:br>
              <a:rPr lang="en-US" sz="2592">
                <a:solidFill>
                  <a:schemeClr val="tx2"/>
                </a:solidFill>
              </a:rPr>
            </a:br>
            <a:r>
              <a:rPr lang="en-US" sz="2592">
                <a:solidFill>
                  <a:schemeClr val="tx2"/>
                </a:solidFill>
              </a:rPr>
              <a:t>Pos</a:t>
            </a:r>
          </a:p>
        </p:txBody>
      </p:sp>
      <p:sp>
        <p:nvSpPr>
          <p:cNvPr id="12" name="Rectangle 11">
            <a:extLst>
              <a:ext uri="{FF2B5EF4-FFF2-40B4-BE49-F238E27FC236}">
                <a16:creationId xmlns:a16="http://schemas.microsoft.com/office/drawing/2014/main" id="{5477FDB9-4B44-3CCE-DFA2-1870718FA1F8}"/>
              </a:ext>
            </a:extLst>
          </p:cNvPr>
          <p:cNvSpPr/>
          <p:nvPr/>
        </p:nvSpPr>
        <p:spPr>
          <a:xfrm>
            <a:off x="1277874" y="3908032"/>
            <a:ext cx="1755648" cy="888797"/>
          </a:xfrm>
          <a:prstGeom prst="rect">
            <a:avLst/>
          </a:prstGeom>
          <a:noFill/>
          <a:ln w="38100">
            <a:solidFill>
              <a:schemeClr val="tx2"/>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LocalTo</a:t>
            </a:r>
            <a:br>
              <a:rPr lang="en-US" sz="2592">
                <a:solidFill>
                  <a:schemeClr val="tx2"/>
                </a:solidFill>
              </a:rPr>
            </a:br>
            <a:r>
              <a:rPr lang="en-US" sz="2592">
                <a:solidFill>
                  <a:schemeClr val="tx2"/>
                </a:solidFill>
              </a:rPr>
              <a:t>World</a:t>
            </a:r>
          </a:p>
        </p:txBody>
      </p:sp>
      <p:cxnSp>
        <p:nvCxnSpPr>
          <p:cNvPr id="14" name="Straight Arrow Connector 13">
            <a:extLst>
              <a:ext uri="{FF2B5EF4-FFF2-40B4-BE49-F238E27FC236}">
                <a16:creationId xmlns:a16="http://schemas.microsoft.com/office/drawing/2014/main" id="{3560B2D4-0426-AFF7-861E-1FC193DE617B}"/>
              </a:ext>
            </a:extLst>
          </p:cNvPr>
          <p:cNvCxnSpPr>
            <a:cxnSpLocks/>
            <a:stCxn id="11" idx="3"/>
          </p:cNvCxnSpPr>
          <p:nvPr/>
        </p:nvCxnSpPr>
        <p:spPr>
          <a:xfrm>
            <a:off x="3033522" y="3074670"/>
            <a:ext cx="3319272" cy="444398"/>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246B3B8-FF74-D48A-047B-42CE5E15ED86}"/>
              </a:ext>
            </a:extLst>
          </p:cNvPr>
          <p:cNvCxnSpPr>
            <a:cxnSpLocks/>
            <a:stCxn id="12" idx="3"/>
          </p:cNvCxnSpPr>
          <p:nvPr/>
        </p:nvCxnSpPr>
        <p:spPr>
          <a:xfrm flipV="1">
            <a:off x="3033522" y="3829283"/>
            <a:ext cx="3319272" cy="523147"/>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B5FC395-1467-18CF-17D2-86470F9B3BFE}"/>
              </a:ext>
            </a:extLst>
          </p:cNvPr>
          <p:cNvCxnSpPr>
            <a:stCxn id="10" idx="3"/>
            <a:endCxn id="9" idx="1"/>
          </p:cNvCxnSpPr>
          <p:nvPr/>
        </p:nvCxnSpPr>
        <p:spPr>
          <a:xfrm>
            <a:off x="3033522" y="5656936"/>
            <a:ext cx="1880006"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85B901-748C-7D6D-E567-541AC81AAD2B}"/>
              </a:ext>
            </a:extLst>
          </p:cNvPr>
          <p:cNvCxnSpPr>
            <a:stCxn id="7" idx="3"/>
            <a:endCxn id="5" idx="1"/>
          </p:cNvCxnSpPr>
          <p:nvPr/>
        </p:nvCxnSpPr>
        <p:spPr>
          <a:xfrm>
            <a:off x="8108442" y="3681832"/>
            <a:ext cx="3319272"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DFE511A-198F-DF89-9E10-D45ED641AD27}"/>
              </a:ext>
            </a:extLst>
          </p:cNvPr>
          <p:cNvCxnSpPr>
            <a:cxnSpLocks/>
            <a:stCxn id="9" idx="3"/>
            <a:endCxn id="8" idx="1"/>
          </p:cNvCxnSpPr>
          <p:nvPr/>
        </p:nvCxnSpPr>
        <p:spPr>
          <a:xfrm>
            <a:off x="6669176" y="5656936"/>
            <a:ext cx="1437326"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B73607D-4EF5-ABBE-CFA5-60884C61945D}"/>
              </a:ext>
            </a:extLst>
          </p:cNvPr>
          <p:cNvCxnSpPr>
            <a:cxnSpLocks/>
            <a:stCxn id="8" idx="3"/>
            <a:endCxn id="6" idx="1"/>
          </p:cNvCxnSpPr>
          <p:nvPr/>
        </p:nvCxnSpPr>
        <p:spPr>
          <a:xfrm>
            <a:off x="10172700" y="5656936"/>
            <a:ext cx="1255014" cy="0"/>
          </a:xfrm>
          <a:prstGeom prst="straightConnector1">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
        <p:nvSpPr>
          <p:cNvPr id="25" name="Slide Number Placeholder 24">
            <a:extLst>
              <a:ext uri="{FF2B5EF4-FFF2-40B4-BE49-F238E27FC236}">
                <a16:creationId xmlns:a16="http://schemas.microsoft.com/office/drawing/2014/main" id="{2C7C454F-2678-9A44-5F1C-76E5080475D3}"/>
              </a:ext>
            </a:extLst>
          </p:cNvPr>
          <p:cNvSpPr>
            <a:spLocks noGrp="1"/>
          </p:cNvSpPr>
          <p:nvPr>
            <p:ph type="sldNum" sz="quarter" idx="10"/>
          </p:nvPr>
        </p:nvSpPr>
        <p:spPr/>
        <p:txBody>
          <a:bodyPr/>
          <a:lstStyle/>
          <a:p>
            <a:fld id="{0D66BD46-DD22-4216-BDA3-20AB85A4FAC8}" type="slidenum">
              <a:rPr lang="en-GB" smtClean="0"/>
              <a:pPr/>
              <a:t>27</a:t>
            </a:fld>
            <a:endParaRPr lang="en-GB"/>
          </a:p>
        </p:txBody>
      </p:sp>
    </p:spTree>
    <p:extLst>
      <p:ext uri="{BB962C8B-B14F-4D97-AF65-F5344CB8AC3E}">
        <p14:creationId xmlns:p14="http://schemas.microsoft.com/office/powerpoint/2010/main" val="1252992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567665-7CF7-41EE-A41E-35672138FF36}"/>
              </a:ext>
            </a:extLst>
          </p:cNvPr>
          <p:cNvSpPr>
            <a:spLocks noGrp="1"/>
          </p:cNvSpPr>
          <p:nvPr>
            <p:ph type="title"/>
          </p:nvPr>
        </p:nvSpPr>
        <p:spPr/>
        <p:txBody>
          <a:bodyPr/>
          <a:lstStyle/>
          <a:p>
            <a:r>
              <a:rPr lang="en-GB"/>
              <a:t>HLSL Parsing</a:t>
            </a:r>
            <a:endParaRPr lang="sv-SE"/>
          </a:p>
        </p:txBody>
      </p:sp>
      <p:sp>
        <p:nvSpPr>
          <p:cNvPr id="7" name="Content Placeholder 6">
            <a:extLst>
              <a:ext uri="{FF2B5EF4-FFF2-40B4-BE49-F238E27FC236}">
                <a16:creationId xmlns:a16="http://schemas.microsoft.com/office/drawing/2014/main" id="{648349A2-2835-45C9-A330-0D8FEB54A4C0}"/>
              </a:ext>
            </a:extLst>
          </p:cNvPr>
          <p:cNvSpPr>
            <a:spLocks noGrp="1"/>
          </p:cNvSpPr>
          <p:nvPr>
            <p:ph sz="half" idx="2"/>
          </p:nvPr>
        </p:nvSpPr>
        <p:spPr>
          <a:xfrm>
            <a:off x="7407277" y="2066925"/>
            <a:ext cx="6849288" cy="5486400"/>
          </a:xfrm>
        </p:spPr>
        <p:txBody>
          <a:bodyPr/>
          <a:lstStyle/>
          <a:p>
            <a:pPr marL="0" indent="0">
              <a:buNone/>
            </a:pPr>
            <a:r>
              <a:rPr lang="en-GB" sz="1600" err="1">
                <a:solidFill>
                  <a:schemeClr val="accent6"/>
                </a:solidFill>
                <a:latin typeface="Consolas" panose="020B0609020204030204" pitchFamily="49" charset="0"/>
              </a:rPr>
              <a:t>CXXRecordDecl</a:t>
            </a:r>
            <a:r>
              <a:rPr lang="en-GB" sz="1600">
                <a:latin typeface="Consolas" panose="020B0609020204030204" pitchFamily="49" charset="0"/>
              </a:rPr>
              <a:t> struct </a:t>
            </a:r>
            <a:r>
              <a:rPr lang="en-GB" sz="1600" err="1">
                <a:latin typeface="Consolas" panose="020B0609020204030204" pitchFamily="49" charset="0"/>
              </a:rPr>
              <a:t>PixelShader</a:t>
            </a:r>
            <a:r>
              <a:rPr lang="en-GB" sz="1600">
                <a:latin typeface="Consolas" panose="020B0609020204030204" pitchFamily="49" charset="0"/>
              </a:rPr>
              <a:t> definition</a:t>
            </a:r>
          </a:p>
          <a:p>
            <a:pPr marL="0" indent="0">
              <a:buNone/>
            </a:pPr>
            <a:r>
              <a:rPr lang="en-GB" sz="1600">
                <a:latin typeface="Consolas" panose="020B0609020204030204" pitchFamily="49" charset="0"/>
              </a:rPr>
              <a:t>|-</a:t>
            </a:r>
            <a:r>
              <a:rPr lang="en-GB" sz="1600" err="1">
                <a:solidFill>
                  <a:schemeClr val="accent6"/>
                </a:solidFill>
                <a:latin typeface="Consolas" panose="020B0609020204030204" pitchFamily="49" charset="0"/>
              </a:rPr>
              <a:t>FieldDecl</a:t>
            </a:r>
            <a:r>
              <a:rPr lang="en-GB" sz="1600">
                <a:latin typeface="Consolas" panose="020B0609020204030204" pitchFamily="49" charset="0"/>
              </a:rPr>
              <a:t> referenced </a:t>
            </a:r>
            <a:r>
              <a:rPr lang="en-GB" sz="1600" err="1">
                <a:latin typeface="Consolas" panose="020B0609020204030204" pitchFamily="49" charset="0"/>
              </a:rPr>
              <a:t>MyTex</a:t>
            </a:r>
            <a:r>
              <a:rPr lang="en-GB" sz="1600">
                <a:latin typeface="Consolas" panose="020B0609020204030204" pitchFamily="49" charset="0"/>
              </a:rPr>
              <a:t> '</a:t>
            </a:r>
            <a:r>
              <a:rPr lang="en-GB" sz="1600">
                <a:solidFill>
                  <a:schemeClr val="accent5"/>
                </a:solidFill>
                <a:latin typeface="Consolas" panose="020B0609020204030204" pitchFamily="49" charset="0"/>
              </a:rPr>
              <a:t>Texture2D&lt;float4&gt;</a:t>
            </a:r>
            <a:r>
              <a:rPr lang="en-GB" sz="1600">
                <a:latin typeface="Consolas" panose="020B0609020204030204" pitchFamily="49" charset="0"/>
              </a:rPr>
              <a:t>'</a:t>
            </a:r>
          </a:p>
          <a:p>
            <a:pPr marL="0" indent="0">
              <a:buNone/>
            </a:pPr>
            <a:r>
              <a:rPr lang="en-GB" sz="1600">
                <a:latin typeface="Consolas" panose="020B0609020204030204" pitchFamily="49" charset="0"/>
              </a:rPr>
              <a:t>|-</a:t>
            </a:r>
            <a:r>
              <a:rPr lang="en-GB" sz="1600" err="1">
                <a:solidFill>
                  <a:schemeClr val="accent6"/>
                </a:solidFill>
                <a:latin typeface="Consolas" panose="020B0609020204030204" pitchFamily="49" charset="0"/>
              </a:rPr>
              <a:t>FieldDecl</a:t>
            </a:r>
            <a:r>
              <a:rPr lang="en-GB" sz="1600">
                <a:latin typeface="Consolas" panose="020B0609020204030204" pitchFamily="49" charset="0"/>
              </a:rPr>
              <a:t> referenced source '</a:t>
            </a:r>
            <a:r>
              <a:rPr lang="en-GB" sz="1600" err="1">
                <a:solidFill>
                  <a:schemeClr val="accent5"/>
                </a:solidFill>
                <a:latin typeface="Consolas" panose="020B0609020204030204" pitchFamily="49" charset="0"/>
              </a:rPr>
              <a:t>UvSource</a:t>
            </a:r>
            <a:r>
              <a:rPr lang="en-GB" sz="1600">
                <a:latin typeface="Consolas" panose="020B0609020204030204" pitchFamily="49" charset="0"/>
              </a:rPr>
              <a:t>'</a:t>
            </a:r>
          </a:p>
          <a:p>
            <a:pPr marL="0" indent="0">
              <a:buNone/>
            </a:pPr>
            <a:r>
              <a:rPr lang="en-GB" sz="1600">
                <a:latin typeface="Consolas" panose="020B0609020204030204" pitchFamily="49" charset="0"/>
              </a:rPr>
              <a:t>|-</a:t>
            </a:r>
            <a:r>
              <a:rPr lang="en-GB" sz="1600" err="1">
                <a:solidFill>
                  <a:schemeClr val="accent6"/>
                </a:solidFill>
                <a:latin typeface="Consolas" panose="020B0609020204030204" pitchFamily="49" charset="0"/>
              </a:rPr>
              <a:t>CXXMethodDecl</a:t>
            </a:r>
            <a:r>
              <a:rPr lang="en-GB" sz="1600">
                <a:latin typeface="Consolas" panose="020B0609020204030204" pitchFamily="49" charset="0"/>
              </a:rPr>
              <a:t> load '</a:t>
            </a:r>
            <a:r>
              <a:rPr lang="en-GB" sz="1600">
                <a:solidFill>
                  <a:schemeClr val="accent5"/>
                </a:solidFill>
                <a:latin typeface="Consolas" panose="020B0609020204030204" pitchFamily="49" charset="0"/>
              </a:rPr>
              <a:t>float4</a:t>
            </a:r>
            <a:r>
              <a:rPr lang="en-GB" sz="1600">
                <a:latin typeface="Consolas" panose="020B0609020204030204" pitchFamily="49" charset="0"/>
              </a:rPr>
              <a:t> ()'</a:t>
            </a: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CompoundStmt</a:t>
            </a:r>
            <a:endParaRPr lang="en-GB" sz="1600">
              <a:solidFill>
                <a:schemeClr val="accent6"/>
              </a:solidFill>
              <a:latin typeface="Consolas" panose="020B0609020204030204" pitchFamily="49" charset="0"/>
            </a:endParaRP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ReturnStmt</a:t>
            </a:r>
            <a:endParaRPr lang="en-GB" sz="1600">
              <a:solidFill>
                <a:schemeClr val="accent6"/>
              </a:solidFill>
              <a:latin typeface="Consolas" panose="020B0609020204030204" pitchFamily="49" charset="0"/>
            </a:endParaRP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CXXMemberCallExpr</a:t>
            </a:r>
            <a:r>
              <a:rPr lang="en-GB" sz="1600">
                <a:latin typeface="Consolas" panose="020B0609020204030204" pitchFamily="49" charset="0"/>
              </a:rPr>
              <a:t> '</a:t>
            </a:r>
            <a:r>
              <a:rPr lang="en-GB" sz="1600">
                <a:solidFill>
                  <a:schemeClr val="accent5"/>
                </a:solidFill>
                <a:latin typeface="Consolas" panose="020B0609020204030204" pitchFamily="49" charset="0"/>
              </a:rPr>
              <a:t>float4</a:t>
            </a:r>
            <a:r>
              <a:rPr lang="en-GB" sz="1600">
                <a:latin typeface="Consolas" panose="020B0609020204030204" pitchFamily="49" charset="0"/>
              </a:rPr>
              <a:t>'</a:t>
            </a: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MemberExpr</a:t>
            </a:r>
            <a:r>
              <a:rPr lang="en-GB" sz="1600">
                <a:latin typeface="Consolas" panose="020B0609020204030204" pitchFamily="49" charset="0"/>
              </a:rPr>
              <a:t> '</a:t>
            </a:r>
            <a:r>
              <a:rPr lang="en-GB" sz="1600">
                <a:solidFill>
                  <a:schemeClr val="accent5"/>
                </a:solidFill>
                <a:latin typeface="Consolas" panose="020B0609020204030204" pitchFamily="49" charset="0"/>
              </a:rPr>
              <a:t>&lt;member function&gt;</a:t>
            </a:r>
            <a:r>
              <a:rPr lang="en-GB" sz="1600">
                <a:latin typeface="Consolas" panose="020B0609020204030204" pitchFamily="49" charset="0"/>
              </a:rPr>
              <a:t>' .Load8</a:t>
            </a:r>
          </a:p>
          <a:p>
            <a:pPr marL="0" indent="0">
              <a:buNone/>
            </a:pPr>
            <a:r>
              <a:rPr lang="en-GB" sz="1600">
                <a:latin typeface="Consolas" panose="020B0609020204030204" pitchFamily="49" charset="0"/>
              </a:rPr>
              <a:t>|       | `-</a:t>
            </a:r>
            <a:r>
              <a:rPr lang="en-GB" sz="1600" err="1">
                <a:solidFill>
                  <a:schemeClr val="accent6"/>
                </a:solidFill>
                <a:latin typeface="Consolas" panose="020B0609020204030204" pitchFamily="49" charset="0"/>
              </a:rPr>
              <a:t>MemberExpr</a:t>
            </a:r>
            <a:r>
              <a:rPr lang="en-GB" sz="1600">
                <a:latin typeface="Consolas" panose="020B0609020204030204" pitchFamily="49" charset="0"/>
              </a:rPr>
              <a:t> '</a:t>
            </a:r>
            <a:r>
              <a:rPr lang="en-GB" sz="1600">
                <a:solidFill>
                  <a:schemeClr val="accent5"/>
                </a:solidFill>
                <a:latin typeface="Consolas" panose="020B0609020204030204" pitchFamily="49" charset="0"/>
              </a:rPr>
              <a:t>Texture2D&lt;float4&gt;</a:t>
            </a:r>
            <a:r>
              <a:rPr lang="en-GB" sz="1600">
                <a:latin typeface="Consolas" panose="020B0609020204030204" pitchFamily="49" charset="0"/>
              </a:rPr>
              <a:t>' </a:t>
            </a:r>
            <a:r>
              <a:rPr lang="en-GB" sz="1600" err="1">
                <a:latin typeface="Consolas" panose="020B0609020204030204" pitchFamily="49" charset="0"/>
              </a:rPr>
              <a:t>lvalue</a:t>
            </a:r>
            <a:r>
              <a:rPr lang="en-GB" sz="1600">
                <a:latin typeface="Consolas" panose="020B0609020204030204" pitchFamily="49" charset="0"/>
              </a:rPr>
              <a:t> -&gt;MyTex8</a:t>
            </a:r>
          </a:p>
          <a:p>
            <a:pPr marL="0" indent="0">
              <a:buNone/>
            </a:pPr>
            <a:r>
              <a:rPr lang="en-GB" sz="1600">
                <a:latin typeface="Consolas" panose="020B0609020204030204" pitchFamily="49" charset="0"/>
              </a:rPr>
              <a:t>|       |   `-</a:t>
            </a:r>
            <a:r>
              <a:rPr lang="en-GB" sz="1600" err="1">
                <a:solidFill>
                  <a:schemeClr val="accent6"/>
                </a:solidFill>
                <a:latin typeface="Consolas" panose="020B0609020204030204" pitchFamily="49" charset="0"/>
              </a:rPr>
              <a:t>CXXThisExpr</a:t>
            </a:r>
            <a:r>
              <a:rPr lang="en-GB" sz="1600">
                <a:latin typeface="Consolas" panose="020B0609020204030204" pitchFamily="49" charset="0"/>
              </a:rPr>
              <a:t> '</a:t>
            </a:r>
            <a:r>
              <a:rPr lang="en-GB" sz="1600" err="1">
                <a:solidFill>
                  <a:schemeClr val="accent5"/>
                </a:solidFill>
                <a:latin typeface="Consolas" panose="020B0609020204030204" pitchFamily="49" charset="0"/>
              </a:rPr>
              <a:t>PixelShader</a:t>
            </a:r>
            <a:r>
              <a:rPr lang="en-GB" sz="1600">
                <a:solidFill>
                  <a:schemeClr val="accent5"/>
                </a:solidFill>
                <a:latin typeface="Consolas" panose="020B0609020204030204" pitchFamily="49" charset="0"/>
              </a:rPr>
              <a:t> *</a:t>
            </a:r>
            <a:r>
              <a:rPr lang="en-GB" sz="1600">
                <a:latin typeface="Consolas" panose="020B0609020204030204" pitchFamily="49" charset="0"/>
              </a:rPr>
              <a:t>' this</a:t>
            </a: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ImplicitCastExpr</a:t>
            </a:r>
            <a:r>
              <a:rPr lang="en-GB" sz="1600">
                <a:latin typeface="Consolas" panose="020B0609020204030204" pitchFamily="49" charset="0"/>
              </a:rPr>
              <a:t> '</a:t>
            </a:r>
            <a:r>
              <a:rPr lang="en-GB" sz="1600">
                <a:solidFill>
                  <a:schemeClr val="accent5"/>
                </a:solidFill>
                <a:latin typeface="Consolas" panose="020B0609020204030204" pitchFamily="49" charset="0"/>
              </a:rPr>
              <a:t>int3</a:t>
            </a:r>
            <a:r>
              <a:rPr lang="en-GB" sz="1600">
                <a:latin typeface="Consolas" panose="020B0609020204030204" pitchFamily="49" charset="0"/>
              </a:rPr>
              <a:t>' &lt;</a:t>
            </a:r>
            <a:r>
              <a:rPr lang="en-GB" sz="1600" err="1">
                <a:latin typeface="Consolas" panose="020B0609020204030204" pitchFamily="49" charset="0"/>
              </a:rPr>
              <a:t>HLSLVectorSplat</a:t>
            </a:r>
            <a:r>
              <a:rPr lang="en-GB" sz="1600">
                <a:latin typeface="Consolas" panose="020B0609020204030204" pitchFamily="49" charset="0"/>
              </a:rPr>
              <a:t>&gt;</a:t>
            </a: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CXXMemberCallExpr</a:t>
            </a:r>
            <a:r>
              <a:rPr lang="en-GB" sz="1600">
                <a:latin typeface="Consolas" panose="020B0609020204030204" pitchFamily="49" charset="0"/>
              </a:rPr>
              <a:t> '</a:t>
            </a:r>
            <a:r>
              <a:rPr lang="en-GB" sz="1600">
                <a:solidFill>
                  <a:schemeClr val="accent5"/>
                </a:solidFill>
                <a:latin typeface="Consolas" panose="020B0609020204030204" pitchFamily="49" charset="0"/>
              </a:rPr>
              <a:t>int</a:t>
            </a:r>
            <a:r>
              <a:rPr lang="en-GB" sz="1600">
                <a:latin typeface="Consolas" panose="020B0609020204030204" pitchFamily="49" charset="0"/>
              </a:rPr>
              <a:t>'</a:t>
            </a: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MemberExpr</a:t>
            </a:r>
            <a:r>
              <a:rPr lang="en-GB" sz="1600">
                <a:latin typeface="Consolas" panose="020B0609020204030204" pitchFamily="49" charset="0"/>
              </a:rPr>
              <a:t> '</a:t>
            </a:r>
            <a:r>
              <a:rPr lang="en-GB" sz="1600">
                <a:solidFill>
                  <a:schemeClr val="accent5"/>
                </a:solidFill>
                <a:latin typeface="Consolas" panose="020B0609020204030204" pitchFamily="49" charset="0"/>
              </a:rPr>
              <a:t>&lt;member function&gt;</a:t>
            </a:r>
            <a:r>
              <a:rPr lang="en-GB" sz="1600">
                <a:latin typeface="Consolas" panose="020B0609020204030204" pitchFamily="49" charset="0"/>
              </a:rPr>
              <a:t>' .texelPos0</a:t>
            </a: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MemberExpr</a:t>
            </a:r>
            <a:r>
              <a:rPr lang="en-GB" sz="1600">
                <a:latin typeface="Consolas" panose="020B0609020204030204" pitchFamily="49" charset="0"/>
              </a:rPr>
              <a:t> '</a:t>
            </a:r>
            <a:r>
              <a:rPr lang="en-GB" sz="1600" err="1">
                <a:solidFill>
                  <a:schemeClr val="accent5"/>
                </a:solidFill>
                <a:latin typeface="Consolas" panose="020B0609020204030204" pitchFamily="49" charset="0"/>
              </a:rPr>
              <a:t>UvSource</a:t>
            </a:r>
            <a:r>
              <a:rPr lang="en-GB" sz="1600">
                <a:latin typeface="Consolas" panose="020B0609020204030204" pitchFamily="49" charset="0"/>
              </a:rPr>
              <a:t>' </a:t>
            </a:r>
            <a:r>
              <a:rPr lang="en-GB" sz="1600" err="1">
                <a:latin typeface="Consolas" panose="020B0609020204030204" pitchFamily="49" charset="0"/>
              </a:rPr>
              <a:t>lvalue</a:t>
            </a:r>
            <a:r>
              <a:rPr lang="en-GB" sz="1600">
                <a:latin typeface="Consolas" panose="020B0609020204030204" pitchFamily="49" charset="0"/>
              </a:rPr>
              <a:t> -&gt;source8</a:t>
            </a:r>
          </a:p>
          <a:p>
            <a:pPr marL="0" indent="0">
              <a:buNone/>
            </a:pPr>
            <a:r>
              <a:rPr lang="en-GB" sz="1600">
                <a:latin typeface="Consolas" panose="020B0609020204030204" pitchFamily="49" charset="0"/>
              </a:rPr>
              <a:t>|                 `-</a:t>
            </a:r>
            <a:r>
              <a:rPr lang="en-GB" sz="1600" err="1">
                <a:solidFill>
                  <a:schemeClr val="accent6"/>
                </a:solidFill>
                <a:latin typeface="Consolas" panose="020B0609020204030204" pitchFamily="49" charset="0"/>
              </a:rPr>
              <a:t>CXXThisExpr</a:t>
            </a:r>
            <a:r>
              <a:rPr lang="en-GB" sz="1600">
                <a:latin typeface="Consolas" panose="020B0609020204030204" pitchFamily="49" charset="0"/>
              </a:rPr>
              <a:t> '</a:t>
            </a:r>
            <a:r>
              <a:rPr lang="en-GB" sz="1600" err="1">
                <a:solidFill>
                  <a:schemeClr val="accent5"/>
                </a:solidFill>
                <a:latin typeface="Consolas" panose="020B0609020204030204" pitchFamily="49" charset="0"/>
              </a:rPr>
              <a:t>PixelShader</a:t>
            </a:r>
            <a:r>
              <a:rPr lang="en-GB" sz="1600">
                <a:solidFill>
                  <a:schemeClr val="accent5"/>
                </a:solidFill>
                <a:latin typeface="Consolas" panose="020B0609020204030204" pitchFamily="49" charset="0"/>
              </a:rPr>
              <a:t> *</a:t>
            </a:r>
            <a:r>
              <a:rPr lang="en-GB" sz="1600">
                <a:latin typeface="Consolas" panose="020B0609020204030204" pitchFamily="49" charset="0"/>
              </a:rPr>
              <a:t>' this</a:t>
            </a:r>
          </a:p>
        </p:txBody>
      </p:sp>
      <p:sp>
        <p:nvSpPr>
          <p:cNvPr id="2" name="Slide Number Placeholder 1">
            <a:extLst>
              <a:ext uri="{FF2B5EF4-FFF2-40B4-BE49-F238E27FC236}">
                <a16:creationId xmlns:a16="http://schemas.microsoft.com/office/drawing/2014/main" id="{D4B4D6C7-3485-B8C1-0EAF-3C1C9EF337FE}"/>
              </a:ext>
            </a:extLst>
          </p:cNvPr>
          <p:cNvSpPr>
            <a:spLocks noGrp="1"/>
          </p:cNvSpPr>
          <p:nvPr>
            <p:ph type="sldNum" sz="quarter" idx="10"/>
          </p:nvPr>
        </p:nvSpPr>
        <p:spPr/>
        <p:txBody>
          <a:bodyPr/>
          <a:lstStyle/>
          <a:p>
            <a:fld id="{0D66BD46-DD22-4216-BDA3-20AB85A4FAC8}" type="slidenum">
              <a:rPr lang="en-GB" smtClean="0"/>
              <a:pPr/>
              <a:t>28</a:t>
            </a:fld>
            <a:endParaRPr lang="en-GB"/>
          </a:p>
        </p:txBody>
      </p:sp>
      <p:sp>
        <p:nvSpPr>
          <p:cNvPr id="8" name="Content Placeholder 1">
            <a:extLst>
              <a:ext uri="{FF2B5EF4-FFF2-40B4-BE49-F238E27FC236}">
                <a16:creationId xmlns:a16="http://schemas.microsoft.com/office/drawing/2014/main" id="{6FA19C88-1983-51A0-0F25-7E7137BBA6AF}"/>
              </a:ext>
            </a:extLst>
          </p:cNvPr>
          <p:cNvSpPr>
            <a:spLocks noGrp="1"/>
          </p:cNvSpPr>
          <p:nvPr>
            <p:ph sz="half" idx="1"/>
          </p:nvPr>
        </p:nvSpPr>
        <p:spPr>
          <a:xfrm>
            <a:off x="685800" y="2066925"/>
            <a:ext cx="6537325" cy="5486400"/>
          </a:xfrm>
        </p:spPr>
        <p:txBody>
          <a:bodyPr>
            <a:noAutofit/>
          </a:bodyPr>
          <a:lstStyle/>
          <a:p>
            <a:pPr marL="0" indent="0">
              <a:lnSpc>
                <a:spcPct val="100000"/>
              </a:lnSpc>
              <a:spcBef>
                <a:spcPts val="0"/>
              </a:spcBef>
              <a:buNone/>
            </a:pPr>
            <a:r>
              <a:rPr lang="en-GB">
                <a:solidFill>
                  <a:srgbClr val="569CD6"/>
                </a:solidFill>
                <a:latin typeface="Consolas" panose="020B0609020204030204" pitchFamily="49" charset="0"/>
              </a:rPr>
              <a:t>component</a:t>
            </a:r>
            <a:r>
              <a:rPr lang="en-GB">
                <a:solidFill>
                  <a:srgbClr val="D4D4D4"/>
                </a:solidFill>
                <a:latin typeface="Consolas" panose="020B0609020204030204" pitchFamily="49" charset="0"/>
              </a:rPr>
              <a:t> PixelShader</a:t>
            </a:r>
          </a:p>
          <a:p>
            <a:pPr marL="0" indent="0">
              <a:lnSpc>
                <a:spcPct val="100000"/>
              </a:lnSpc>
              <a:spcBef>
                <a:spcPts val="0"/>
              </a:spcBef>
              <a:buNone/>
            </a:pPr>
            <a:r>
              <a:rPr lang="en-GB">
                <a:solidFill>
                  <a:srgbClr val="D4D4D4"/>
                </a:solidFill>
                <a:latin typeface="Consolas" panose="020B0609020204030204" pitchFamily="49" charset="0"/>
              </a:rPr>
              <a:t>{</a:t>
            </a:r>
          </a:p>
          <a:p>
            <a:pPr marL="0" indent="0">
              <a:lnSpc>
                <a:spcPct val="100000"/>
              </a:lnSpc>
              <a:spcBef>
                <a:spcPts val="0"/>
              </a:spcBef>
              <a:buNone/>
            </a:pPr>
            <a:r>
              <a:rPr lang="en-GB">
                <a:solidFill>
                  <a:srgbClr val="D4D4D4"/>
                </a:solidFill>
                <a:latin typeface="Consolas" panose="020B0609020204030204" pitchFamily="49" charset="0"/>
              </a:rPr>
              <a:t>    [</a:t>
            </a:r>
            <a:r>
              <a:rPr lang="en-GB">
                <a:solidFill>
                  <a:srgbClr val="9CDCFE"/>
                </a:solidFill>
                <a:highlight>
                  <a:srgbClr val="1E1E1E"/>
                </a:highlight>
                <a:latin typeface="Consolas" panose="020B0609020204030204" pitchFamily="49" charset="0"/>
              </a:rPr>
              <a:t>Domain</a:t>
            </a:r>
            <a:r>
              <a:rPr lang="en-GB">
                <a:solidFill>
                  <a:srgbClr val="D4D4D4"/>
                </a:solidFill>
                <a:latin typeface="Consolas" panose="020B0609020204030204" pitchFamily="49" charset="0"/>
              </a:rPr>
              <a:t>(</a:t>
            </a:r>
            <a:r>
              <a:rPr lang="en-GB" kern="1200">
                <a:solidFill>
                  <a:srgbClr val="CE9178"/>
                </a:solidFill>
                <a:latin typeface="Consolas" panose="020B0609020204030204" pitchFamily="49" charset="0"/>
                <a:ea typeface="+mn-ea"/>
                <a:cs typeface="+mn-cs"/>
              </a:rPr>
              <a:t>"PerDispatch"</a:t>
            </a:r>
            <a:r>
              <a:rPr lang="en-GB">
                <a:solidFill>
                  <a:srgbClr val="D4D4D4"/>
                </a:solidFill>
                <a:latin typeface="Consolas" panose="020B0609020204030204" pitchFamily="49" charset="0"/>
              </a:rPr>
              <a:t>)]</a:t>
            </a:r>
          </a:p>
          <a:p>
            <a:pPr marL="0" indent="0">
              <a:lnSpc>
                <a:spcPct val="100000"/>
              </a:lnSpc>
              <a:spcBef>
                <a:spcPts val="0"/>
              </a:spcBef>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extern</a:t>
            </a: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Texture2D</a:t>
            </a:r>
            <a:r>
              <a:rPr lang="en-GB">
                <a:solidFill>
                  <a:srgbClr val="D4D4D4"/>
                </a:solidFill>
                <a:latin typeface="Consolas" panose="020B0609020204030204" pitchFamily="49" charset="0"/>
              </a:rPr>
              <a:t>&lt;</a:t>
            </a:r>
            <a:r>
              <a:rPr lang="en-GB">
                <a:solidFill>
                  <a:srgbClr val="569CD6"/>
                </a:solidFill>
                <a:latin typeface="Consolas" panose="020B0609020204030204" pitchFamily="49" charset="0"/>
              </a:rPr>
              <a:t>float4</a:t>
            </a:r>
            <a:r>
              <a:rPr lang="en-GB">
                <a:solidFill>
                  <a:srgbClr val="D4D4D4"/>
                </a:solidFill>
                <a:latin typeface="Consolas" panose="020B0609020204030204" pitchFamily="49" charset="0"/>
              </a:rPr>
              <a:t>&gt; MyTex;</a:t>
            </a:r>
          </a:p>
          <a:p>
            <a:pPr marL="0" indent="0">
              <a:lnSpc>
                <a:spcPct val="100000"/>
              </a:lnSpc>
              <a:spcBef>
                <a:spcPts val="0"/>
              </a:spcBef>
              <a:buNone/>
            </a:pPr>
            <a:r>
              <a:rPr lang="en-GB">
                <a:solidFill>
                  <a:srgbClr val="D4D4D4"/>
                </a:solidFill>
                <a:latin typeface="Consolas" panose="020B0609020204030204" pitchFamily="49" charset="0"/>
              </a:rPr>
              <a:t>    UvSource source;</a:t>
            </a:r>
          </a:p>
          <a:p>
            <a:pPr marL="0" indent="0">
              <a:lnSpc>
                <a:spcPct val="100000"/>
              </a:lnSpc>
              <a:spcBef>
                <a:spcPts val="0"/>
              </a:spcBef>
              <a:buNone/>
            </a:pPr>
            <a:r>
              <a:rPr lang="en-GB">
                <a:solidFill>
                  <a:srgbClr val="B4C8FF"/>
                </a:solidFill>
                <a:latin typeface="Consolas" panose="020B0609020204030204" pitchFamily="49" charset="0"/>
              </a:rPr>
              <a:t>#hlsl</a:t>
            </a:r>
            <a:endParaRPr lang="en-GB">
              <a:solidFill>
                <a:srgbClr val="D4D4D4"/>
              </a:solidFill>
              <a:latin typeface="Consolas" panose="020B0609020204030204" pitchFamily="49" charset="0"/>
            </a:endParaRPr>
          </a:p>
          <a:p>
            <a:pPr marL="0" indent="0">
              <a:lnSpc>
                <a:spcPct val="100000"/>
              </a:lnSpc>
              <a:spcBef>
                <a:spcPts val="0"/>
              </a:spcBef>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float4</a:t>
            </a:r>
            <a:r>
              <a:rPr lang="en-GB">
                <a:solidFill>
                  <a:srgbClr val="D4D4D4"/>
                </a:solidFill>
                <a:latin typeface="Consolas" panose="020B0609020204030204" pitchFamily="49" charset="0"/>
              </a:rPr>
              <a:t> </a:t>
            </a:r>
            <a:r>
              <a:rPr lang="en-GB">
                <a:solidFill>
                  <a:srgbClr val="DCDCAA"/>
                </a:solidFill>
                <a:latin typeface="Consolas" panose="020B0609020204030204" pitchFamily="49" charset="0"/>
              </a:rPr>
              <a:t>load</a:t>
            </a:r>
            <a:r>
              <a:rPr lang="en-GB">
                <a:solidFill>
                  <a:srgbClr val="D4D4D4"/>
                </a:solidFill>
                <a:latin typeface="Consolas" panose="020B0609020204030204" pitchFamily="49" charset="0"/>
              </a:rPr>
              <a:t>()</a:t>
            </a:r>
          </a:p>
          <a:p>
            <a:pPr marL="0" indent="0">
              <a:lnSpc>
                <a:spcPct val="100000"/>
              </a:lnSpc>
              <a:spcBef>
                <a:spcPts val="0"/>
              </a:spcBef>
              <a:buNone/>
            </a:pPr>
            <a:r>
              <a:rPr lang="en-GB">
                <a:solidFill>
                  <a:srgbClr val="D4D4D4"/>
                </a:solidFill>
                <a:latin typeface="Consolas" panose="020B0609020204030204" pitchFamily="49" charset="0"/>
              </a:rPr>
              <a:t>    {</a:t>
            </a:r>
          </a:p>
          <a:p>
            <a:pPr marL="0" indent="0">
              <a:lnSpc>
                <a:spcPct val="100000"/>
              </a:lnSpc>
              <a:spcBef>
                <a:spcPts val="0"/>
              </a:spcBef>
              <a:buNone/>
            </a:pPr>
            <a:r>
              <a:rPr lang="en-GB">
                <a:solidFill>
                  <a:srgbClr val="D4D4D4"/>
                </a:solidFill>
                <a:latin typeface="Consolas" panose="020B0609020204030204" pitchFamily="49" charset="0"/>
              </a:rPr>
              <a:t>        </a:t>
            </a:r>
            <a:r>
              <a:rPr lang="en-GB">
                <a:solidFill>
                  <a:srgbClr val="B4C8FF"/>
                </a:solidFill>
                <a:latin typeface="Consolas" panose="020B0609020204030204" pitchFamily="49" charset="0"/>
              </a:rPr>
              <a:t>return</a:t>
            </a:r>
            <a:r>
              <a:rPr lang="en-GB">
                <a:solidFill>
                  <a:srgbClr val="D4D4D4"/>
                </a:solidFill>
                <a:latin typeface="Consolas" panose="020B0609020204030204" pitchFamily="49" charset="0"/>
              </a:rPr>
              <a:t> MyTex.</a:t>
            </a:r>
            <a:r>
              <a:rPr lang="en-GB">
                <a:solidFill>
                  <a:srgbClr val="DCDCAA"/>
                </a:solidFill>
                <a:latin typeface="Consolas" panose="020B0609020204030204" pitchFamily="49" charset="0"/>
              </a:rPr>
              <a:t>Load</a:t>
            </a:r>
            <a:r>
              <a:rPr lang="en-GB">
                <a:solidFill>
                  <a:srgbClr val="D4D4D4"/>
                </a:solidFill>
                <a:latin typeface="Consolas" panose="020B0609020204030204" pitchFamily="49" charset="0"/>
              </a:rPr>
              <a:t>(</a:t>
            </a:r>
          </a:p>
          <a:p>
            <a:pPr marL="0" indent="0">
              <a:lnSpc>
                <a:spcPct val="100000"/>
              </a:lnSpc>
              <a:spcBef>
                <a:spcPts val="0"/>
              </a:spcBef>
              <a:buNone/>
            </a:pPr>
            <a:r>
              <a:rPr lang="en-GB">
                <a:solidFill>
                  <a:srgbClr val="D4D4D4"/>
                </a:solidFill>
                <a:latin typeface="Consolas" panose="020B0609020204030204" pitchFamily="49" charset="0"/>
              </a:rPr>
              <a:t>            source.</a:t>
            </a:r>
            <a:r>
              <a:rPr lang="en-GB">
                <a:solidFill>
                  <a:srgbClr val="DCDCAA"/>
                </a:solidFill>
                <a:latin typeface="Consolas" panose="020B0609020204030204" pitchFamily="49" charset="0"/>
              </a:rPr>
              <a:t>texelPos</a:t>
            </a:r>
            <a:r>
              <a:rPr lang="en-GB">
                <a:solidFill>
                  <a:srgbClr val="D4D4D4"/>
                </a:solidFill>
                <a:latin typeface="Consolas" panose="020B0609020204030204" pitchFamily="49" charset="0"/>
              </a:rPr>
              <a:t>());</a:t>
            </a:r>
          </a:p>
          <a:p>
            <a:pPr marL="0" indent="0">
              <a:lnSpc>
                <a:spcPct val="100000"/>
              </a:lnSpc>
              <a:spcBef>
                <a:spcPts val="0"/>
              </a:spcBef>
              <a:buNone/>
            </a:pPr>
            <a:r>
              <a:rPr lang="en-GB">
                <a:solidFill>
                  <a:srgbClr val="D4D4D4"/>
                </a:solidFill>
                <a:latin typeface="Consolas" panose="020B0609020204030204" pitchFamily="49" charset="0"/>
              </a:rPr>
              <a:t>    }</a:t>
            </a:r>
          </a:p>
          <a:p>
            <a:pPr marL="0" indent="0">
              <a:lnSpc>
                <a:spcPct val="100000"/>
              </a:lnSpc>
              <a:spcBef>
                <a:spcPts val="0"/>
              </a:spcBef>
              <a:buNone/>
            </a:pPr>
            <a:r>
              <a:rPr lang="en-GB">
                <a:solidFill>
                  <a:srgbClr val="B4C8FF"/>
                </a:solidFill>
                <a:latin typeface="Consolas" panose="020B0609020204030204" pitchFamily="49" charset="0"/>
              </a:rPr>
              <a:t>#endhlsl</a:t>
            </a:r>
            <a:endParaRPr lang="en-GB">
              <a:solidFill>
                <a:srgbClr val="D4D4D4"/>
              </a:solidFill>
              <a:latin typeface="Consolas" panose="020B0609020204030204" pitchFamily="49" charset="0"/>
            </a:endParaRPr>
          </a:p>
          <a:p>
            <a:pPr marL="0" indent="0">
              <a:lnSpc>
                <a:spcPct val="100000"/>
              </a:lnSpc>
              <a:spcBef>
                <a:spcPts val="0"/>
              </a:spcBef>
              <a:buNone/>
            </a:pPr>
            <a:r>
              <a:rPr lang="en-GB">
                <a:solidFill>
                  <a:srgbClr val="D4D4D4"/>
                </a:solidFill>
                <a:latin typeface="Consolas" panose="020B0609020204030204" pitchFamily="49" charset="0"/>
              </a:rPr>
              <a:t>}</a:t>
            </a:r>
          </a:p>
        </p:txBody>
      </p:sp>
    </p:spTree>
    <p:extLst>
      <p:ext uri="{BB962C8B-B14F-4D97-AF65-F5344CB8AC3E}">
        <p14:creationId xmlns:p14="http://schemas.microsoft.com/office/powerpoint/2010/main" val="2488703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5920-9022-E86E-5645-CD2DAE51FCB9}"/>
              </a:ext>
            </a:extLst>
          </p:cNvPr>
          <p:cNvSpPr>
            <a:spLocks noGrp="1"/>
          </p:cNvSpPr>
          <p:nvPr>
            <p:ph type="title"/>
          </p:nvPr>
        </p:nvSpPr>
        <p:spPr/>
        <p:txBody>
          <a:bodyPr/>
          <a:lstStyle/>
          <a:p>
            <a:r>
              <a:rPr lang="en-GB"/>
              <a:t>Component Replacement</a:t>
            </a:r>
          </a:p>
        </p:txBody>
      </p:sp>
      <p:sp>
        <p:nvSpPr>
          <p:cNvPr id="4" name="Interface">
            <a:extLst>
              <a:ext uri="{FF2B5EF4-FFF2-40B4-BE49-F238E27FC236}">
                <a16:creationId xmlns:a16="http://schemas.microsoft.com/office/drawing/2014/main" id="{39C6EF00-37AB-68E3-DFFC-1A17A7AE0CCE}"/>
              </a:ext>
            </a:extLst>
          </p:cNvPr>
          <p:cNvSpPr>
            <a:spLocks noGrp="1"/>
          </p:cNvSpPr>
          <p:nvPr>
            <p:ph idx="1"/>
          </p:nvPr>
        </p:nvSpPr>
        <p:spPr>
          <a:xfrm>
            <a:off x="1005840" y="2190750"/>
            <a:ext cx="6217920" cy="5221606"/>
          </a:xfrm>
        </p:spPr>
        <p:txBody>
          <a:bodyPr wrap="square" lIns="97200" tIns="97200" rIns="97200" bIns="97200">
            <a:noAutofit/>
          </a:bodyPr>
          <a:lstStyle/>
          <a:p>
            <a:pPr marL="0" indent="0">
              <a:lnSpc>
                <a:spcPct val="100000"/>
              </a:lnSpc>
              <a:spcBef>
                <a:spcPts val="0"/>
              </a:spcBef>
              <a:buNone/>
            </a:pPr>
            <a:r>
              <a:rPr lang="en-GB" sz="3000">
                <a:solidFill>
                  <a:schemeClr val="accent5"/>
                </a:solidFill>
                <a:latin typeface="Consolas" panose="020B0609020204030204" pitchFamily="49" charset="0"/>
              </a:rPr>
              <a:t>interface</a:t>
            </a:r>
            <a:r>
              <a:rPr lang="en-GB" sz="3000">
                <a:solidFill>
                  <a:srgbClr val="D4D4D4"/>
                </a:solidFill>
                <a:latin typeface="Consolas" panose="020B0609020204030204" pitchFamily="49" charset="0"/>
              </a:rPr>
              <a:t> </a:t>
            </a:r>
            <a:r>
              <a:rPr lang="en-GB" sz="3000" err="1">
                <a:solidFill>
                  <a:srgbClr val="D4D4D4"/>
                </a:solidFill>
                <a:latin typeface="Consolas" panose="020B0609020204030204" pitchFamily="49" charset="0"/>
              </a:rPr>
              <a:t>IPosition</a:t>
            </a:r>
            <a:endParaRPr lang="en-GB" sz="3000">
              <a:solidFill>
                <a:srgbClr val="D4D4D4"/>
              </a:solidFill>
              <a:latin typeface="Consolas" panose="020B0609020204030204" pitchFamily="49" charset="0"/>
            </a:endParaRPr>
          </a:p>
          <a:p>
            <a:pPr marL="0" indent="0">
              <a:lnSpc>
                <a:spcPct val="100000"/>
              </a:lnSpc>
              <a:spcBef>
                <a:spcPts val="0"/>
              </a:spcBef>
              <a:buNone/>
            </a:pPr>
            <a:r>
              <a:rPr lang="en-GB" sz="3000">
                <a:solidFill>
                  <a:srgbClr val="D4D4D4"/>
                </a:solidFill>
                <a:latin typeface="Consolas" panose="020B0609020204030204" pitchFamily="49" charset="0"/>
              </a:rPr>
              <a:t>{</a:t>
            </a:r>
          </a:p>
          <a:p>
            <a:pPr marL="0" indent="0">
              <a:lnSpc>
                <a:spcPct val="100000"/>
              </a:lnSpc>
              <a:spcBef>
                <a:spcPts val="0"/>
              </a:spcBef>
              <a:buNone/>
            </a:pPr>
            <a:r>
              <a:rPr lang="en-GB" sz="3000">
                <a:solidFill>
                  <a:srgbClr val="D4D4D4"/>
                </a:solidFill>
                <a:latin typeface="Consolas" panose="020B0609020204030204" pitchFamily="49" charset="0"/>
              </a:rPr>
              <a:t>    float3 position();</a:t>
            </a:r>
          </a:p>
          <a:p>
            <a:pPr marL="0" indent="0">
              <a:lnSpc>
                <a:spcPct val="100000"/>
              </a:lnSpc>
              <a:spcBef>
                <a:spcPts val="0"/>
              </a:spcBef>
              <a:buNone/>
            </a:pPr>
            <a:r>
              <a:rPr lang="en-GB" sz="3000">
                <a:solidFill>
                  <a:srgbClr val="D4D4D4"/>
                </a:solidFill>
                <a:latin typeface="Consolas" panose="020B0609020204030204" pitchFamily="49" charset="0"/>
              </a:rPr>
              <a:t>}</a:t>
            </a:r>
          </a:p>
        </p:txBody>
      </p:sp>
      <p:sp>
        <p:nvSpPr>
          <p:cNvPr id="5" name="Implementation">
            <a:extLst>
              <a:ext uri="{FF2B5EF4-FFF2-40B4-BE49-F238E27FC236}">
                <a16:creationId xmlns:a16="http://schemas.microsoft.com/office/drawing/2014/main" id="{09A6D025-B3D4-38AE-2CDE-4A114F5226FB}"/>
              </a:ext>
            </a:extLst>
          </p:cNvPr>
          <p:cNvSpPr txBox="1">
            <a:spLocks/>
          </p:cNvSpPr>
          <p:nvPr/>
        </p:nvSpPr>
        <p:spPr>
          <a:xfrm>
            <a:off x="6229350" y="2190750"/>
            <a:ext cx="7669531" cy="5221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3000" dirty="0">
                <a:solidFill>
                  <a:srgbClr val="A5CAE9"/>
                </a:solidFill>
                <a:latin typeface="Consolas" panose="020B0609020204030204" pitchFamily="49" charset="0"/>
                <a:sym typeface="Verdana"/>
              </a:rPr>
              <a:t>component</a:t>
            </a:r>
            <a:r>
              <a:rPr lang="en-GB" sz="3000" dirty="0">
                <a:solidFill>
                  <a:srgbClr val="D4D4D4"/>
                </a:solidFill>
                <a:latin typeface="Consolas" panose="020B0609020204030204" pitchFamily="49" charset="0"/>
              </a:rPr>
              <a:t> </a:t>
            </a:r>
            <a:r>
              <a:rPr lang="en-GB" sz="3000" dirty="0" err="1">
                <a:solidFill>
                  <a:srgbClr val="D4D4D4"/>
                </a:solidFill>
                <a:latin typeface="Consolas" panose="020B0609020204030204" pitchFamily="49" charset="0"/>
              </a:rPr>
              <a:t>MeshPosition</a:t>
            </a:r>
            <a:r>
              <a:rPr lang="en-GB" sz="3000" dirty="0">
                <a:solidFill>
                  <a:srgbClr val="D4D4D4"/>
                </a:solidFill>
                <a:latin typeface="Consolas" panose="020B0609020204030204" pitchFamily="49" charset="0"/>
              </a:rPr>
              <a:t> </a:t>
            </a:r>
            <a:r>
              <a:rPr lang="en-GB" sz="3000" dirty="0">
                <a:solidFill>
                  <a:schemeClr val="accent5"/>
                </a:solidFill>
                <a:latin typeface="Consolas" panose="020B0609020204030204" pitchFamily="49" charset="0"/>
              </a:rPr>
              <a:t>: </a:t>
            </a:r>
            <a:r>
              <a:rPr lang="en-GB" sz="3000" dirty="0" err="1">
                <a:solidFill>
                  <a:schemeClr val="accent5"/>
                </a:solidFill>
                <a:latin typeface="Consolas" panose="020B0609020204030204" pitchFamily="49" charset="0"/>
              </a:rPr>
              <a:t>IPosition</a:t>
            </a:r>
            <a:endParaRPr lang="en-GB" sz="3000" dirty="0">
              <a:solidFill>
                <a:schemeClr val="accent5"/>
              </a:solidFill>
              <a:latin typeface="Consolas" panose="020B0609020204030204" pitchFamily="49" charset="0"/>
            </a:endParaRPr>
          </a:p>
          <a:p>
            <a:pPr marL="0" indent="0">
              <a:lnSpc>
                <a:spcPct val="100000"/>
              </a:lnSpc>
              <a:spcBef>
                <a:spcPts val="0"/>
              </a:spcBef>
              <a:buNone/>
            </a:pPr>
            <a:r>
              <a:rPr lang="en-GB" sz="3000" dirty="0">
                <a:solidFill>
                  <a:srgbClr val="D4D4D4"/>
                </a:solidFill>
                <a:latin typeface="Consolas" panose="020B0609020204030204" pitchFamily="49" charset="0"/>
              </a:rPr>
              <a:t>{</a:t>
            </a:r>
          </a:p>
          <a:p>
            <a:pPr marL="0" indent="0">
              <a:lnSpc>
                <a:spcPct val="100000"/>
              </a:lnSpc>
              <a:spcBef>
                <a:spcPts val="0"/>
              </a:spcBef>
              <a:buNone/>
            </a:pPr>
            <a:r>
              <a:rPr lang="en-GB" sz="3000" dirty="0">
                <a:solidFill>
                  <a:srgbClr val="D4D4D4"/>
                </a:solidFill>
                <a:latin typeface="Consolas" panose="020B0609020204030204" pitchFamily="49" charset="0"/>
              </a:rPr>
              <a:t>    [Domain("</a:t>
            </a:r>
            <a:r>
              <a:rPr lang="en-GB" sz="3000" dirty="0" err="1">
                <a:solidFill>
                  <a:srgbClr val="D4D4D4"/>
                </a:solidFill>
                <a:latin typeface="Consolas" panose="020B0609020204030204" pitchFamily="49" charset="0"/>
              </a:rPr>
              <a:t>PerVertex</a:t>
            </a:r>
            <a:r>
              <a:rPr lang="en-GB" sz="3000" dirty="0">
                <a:solidFill>
                  <a:srgbClr val="D4D4D4"/>
                </a:solidFill>
                <a:latin typeface="Consolas" panose="020B0609020204030204" pitchFamily="49" charset="0"/>
              </a:rPr>
              <a:t>")]</a:t>
            </a:r>
          </a:p>
          <a:p>
            <a:pPr marL="0" indent="0">
              <a:lnSpc>
                <a:spcPct val="100000"/>
              </a:lnSpc>
              <a:spcBef>
                <a:spcPts val="0"/>
              </a:spcBef>
              <a:buNone/>
            </a:pPr>
            <a:r>
              <a:rPr lang="en-GB" sz="3000" dirty="0">
                <a:solidFill>
                  <a:srgbClr val="D4D4D4"/>
                </a:solidFill>
                <a:latin typeface="Consolas" panose="020B0609020204030204" pitchFamily="49" charset="0"/>
              </a:rPr>
              <a:t>    </a:t>
            </a:r>
            <a:r>
              <a:rPr lang="en-GB" sz="3000" dirty="0">
                <a:solidFill>
                  <a:srgbClr val="A5CAE9"/>
                </a:solidFill>
                <a:latin typeface="Consolas" panose="020B0609020204030204" pitchFamily="49" charset="0"/>
                <a:sym typeface="Verdana"/>
              </a:rPr>
              <a:t>extern</a:t>
            </a:r>
            <a:r>
              <a:rPr lang="en-GB" sz="3000" dirty="0">
                <a:solidFill>
                  <a:srgbClr val="D4D4D4"/>
                </a:solidFill>
                <a:latin typeface="Consolas" panose="020B0609020204030204" pitchFamily="49" charset="0"/>
              </a:rPr>
              <a:t> float3 Pos;</a:t>
            </a:r>
          </a:p>
          <a:p>
            <a:pPr marL="0" indent="0">
              <a:lnSpc>
                <a:spcPct val="100000"/>
              </a:lnSpc>
              <a:spcBef>
                <a:spcPts val="0"/>
              </a:spcBef>
              <a:buNone/>
            </a:pPr>
            <a:endParaRPr lang="en-GB" sz="3000" dirty="0">
              <a:solidFill>
                <a:srgbClr val="D4D4D4"/>
              </a:solidFill>
              <a:latin typeface="Consolas" panose="020B0609020204030204" pitchFamily="49" charset="0"/>
            </a:endParaRPr>
          </a:p>
          <a:p>
            <a:pPr marL="0" indent="0">
              <a:lnSpc>
                <a:spcPct val="100000"/>
              </a:lnSpc>
              <a:spcBef>
                <a:spcPts val="0"/>
              </a:spcBef>
              <a:buNone/>
            </a:pPr>
            <a:r>
              <a:rPr lang="en-GB" sz="3000" dirty="0">
                <a:solidFill>
                  <a:srgbClr val="A5CAE9"/>
                </a:solidFill>
                <a:latin typeface="Consolas" panose="020B0609020204030204" pitchFamily="49" charset="0"/>
                <a:sym typeface="Verdana"/>
              </a:rPr>
              <a:t>#hlsl</a:t>
            </a:r>
          </a:p>
          <a:p>
            <a:pPr marL="0" indent="0">
              <a:lnSpc>
                <a:spcPct val="100000"/>
              </a:lnSpc>
              <a:spcBef>
                <a:spcPts val="0"/>
              </a:spcBef>
              <a:buNone/>
            </a:pPr>
            <a:r>
              <a:rPr lang="en-GB" sz="3000" dirty="0">
                <a:solidFill>
                  <a:srgbClr val="D4D4D4"/>
                </a:solidFill>
                <a:latin typeface="Consolas" panose="020B0609020204030204" pitchFamily="49" charset="0"/>
              </a:rPr>
              <a:t>    float3 </a:t>
            </a:r>
            <a:r>
              <a:rPr lang="en-GB" sz="3000" dirty="0">
                <a:solidFill>
                  <a:schemeClr val="accent5"/>
                </a:solidFill>
                <a:latin typeface="Consolas" panose="020B0609020204030204" pitchFamily="49" charset="0"/>
              </a:rPr>
              <a:t>position</a:t>
            </a:r>
            <a:r>
              <a:rPr lang="en-GB" sz="3000" dirty="0">
                <a:solidFill>
                  <a:srgbClr val="D4D4D4"/>
                </a:solidFill>
                <a:latin typeface="Consolas" panose="020B0609020204030204" pitchFamily="49" charset="0"/>
              </a:rPr>
              <a:t>()</a:t>
            </a:r>
          </a:p>
          <a:p>
            <a:pPr marL="0" indent="0">
              <a:lnSpc>
                <a:spcPct val="100000"/>
              </a:lnSpc>
              <a:spcBef>
                <a:spcPts val="0"/>
              </a:spcBef>
              <a:buNone/>
            </a:pPr>
            <a:r>
              <a:rPr lang="en-GB" sz="3000" dirty="0">
                <a:solidFill>
                  <a:srgbClr val="D4D4D4"/>
                </a:solidFill>
                <a:latin typeface="Consolas" panose="020B0609020204030204" pitchFamily="49" charset="0"/>
              </a:rPr>
              <a:t>    { return Pos; }</a:t>
            </a:r>
          </a:p>
          <a:p>
            <a:pPr marL="0" indent="0">
              <a:lnSpc>
                <a:spcPct val="100000"/>
              </a:lnSpc>
              <a:spcBef>
                <a:spcPts val="0"/>
              </a:spcBef>
              <a:buNone/>
            </a:pPr>
            <a:r>
              <a:rPr lang="en-GB" sz="3000" dirty="0">
                <a:solidFill>
                  <a:srgbClr val="A5CAE9"/>
                </a:solidFill>
                <a:latin typeface="Consolas" panose="020B0609020204030204" pitchFamily="49" charset="0"/>
                <a:sym typeface="Verdana"/>
              </a:rPr>
              <a:t>#endhlsl</a:t>
            </a:r>
          </a:p>
          <a:p>
            <a:pPr marL="0" indent="0">
              <a:lnSpc>
                <a:spcPct val="100000"/>
              </a:lnSpc>
              <a:spcBef>
                <a:spcPts val="0"/>
              </a:spcBef>
              <a:buNone/>
            </a:pPr>
            <a:r>
              <a:rPr lang="en-GB" sz="3000" dirty="0">
                <a:solidFill>
                  <a:srgbClr val="D4D4D4"/>
                </a:solidFill>
                <a:latin typeface="Consolas" panose="020B0609020204030204" pitchFamily="49" charset="0"/>
              </a:rPr>
              <a:t>}</a:t>
            </a:r>
          </a:p>
        </p:txBody>
      </p:sp>
      <p:sp>
        <p:nvSpPr>
          <p:cNvPr id="3" name="Slide Number Placeholder 2">
            <a:extLst>
              <a:ext uri="{FF2B5EF4-FFF2-40B4-BE49-F238E27FC236}">
                <a16:creationId xmlns:a16="http://schemas.microsoft.com/office/drawing/2014/main" id="{89788143-DBDE-CB71-7AE8-5F38CA112329}"/>
              </a:ext>
            </a:extLst>
          </p:cNvPr>
          <p:cNvSpPr>
            <a:spLocks noGrp="1"/>
          </p:cNvSpPr>
          <p:nvPr>
            <p:ph type="sldNum" sz="quarter" idx="10"/>
          </p:nvPr>
        </p:nvSpPr>
        <p:spPr/>
        <p:txBody>
          <a:bodyPr/>
          <a:lstStyle/>
          <a:p>
            <a:fld id="{0D66BD46-DD22-4216-BDA3-20AB85A4FAC8}" type="slidenum">
              <a:rPr lang="en-GB" smtClean="0"/>
              <a:pPr/>
              <a:t>29</a:t>
            </a:fld>
            <a:endParaRPr lang="en-GB"/>
          </a:p>
        </p:txBody>
      </p:sp>
    </p:spTree>
    <p:extLst>
      <p:ext uri="{BB962C8B-B14F-4D97-AF65-F5344CB8AC3E}">
        <p14:creationId xmlns:p14="http://schemas.microsoft.com/office/powerpoint/2010/main" val="3480267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9063-5645-AE0B-9FE1-77FF8C3D579C}"/>
              </a:ext>
            </a:extLst>
          </p:cNvPr>
          <p:cNvSpPr>
            <a:spLocks noGrp="1"/>
          </p:cNvSpPr>
          <p:nvPr>
            <p:ph type="title"/>
          </p:nvPr>
        </p:nvSpPr>
        <p:spPr/>
        <p:txBody>
          <a:bodyPr/>
          <a:lstStyle/>
          <a:p>
            <a:r>
              <a:rPr lang="en-US" dirty="0"/>
              <a:t>Background</a:t>
            </a:r>
            <a:endParaRPr lang="sv-SE"/>
          </a:p>
        </p:txBody>
      </p:sp>
      <p:pic>
        <p:nvPicPr>
          <p:cNvPr id="11" name="Graphic 10">
            <a:extLst>
              <a:ext uri="{FF2B5EF4-FFF2-40B4-BE49-F238E27FC236}">
                <a16:creationId xmlns:a16="http://schemas.microsoft.com/office/drawing/2014/main" id="{4C940729-9C58-CC76-15C3-89CD33C7B11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173" t="3738" r="15029" b="9522"/>
          <a:stretch/>
        </p:blipFill>
        <p:spPr>
          <a:xfrm>
            <a:off x="4171113" y="73833"/>
            <a:ext cx="6218757" cy="7725164"/>
          </a:xfrm>
          <a:prstGeom prst="rect">
            <a:avLst/>
          </a:prstGeom>
        </p:spPr>
      </p:pic>
      <p:pic>
        <p:nvPicPr>
          <p:cNvPr id="7" name="Graphic 6" hidden="1">
            <a:extLst>
              <a:ext uri="{FF2B5EF4-FFF2-40B4-BE49-F238E27FC236}">
                <a16:creationId xmlns:a16="http://schemas.microsoft.com/office/drawing/2014/main" id="{BADC1720-A851-D31F-9595-6DD13E2003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0127" y="609376"/>
            <a:ext cx="5910146" cy="7010848"/>
          </a:xfrm>
          <a:prstGeom prst="rect">
            <a:avLst/>
          </a:prstGeom>
        </p:spPr>
      </p:pic>
    </p:spTree>
    <p:extLst>
      <p:ext uri="{BB962C8B-B14F-4D97-AF65-F5344CB8AC3E}">
        <p14:creationId xmlns:p14="http://schemas.microsoft.com/office/powerpoint/2010/main" val="2469986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5920-9022-E86E-5645-CD2DAE51FCB9}"/>
              </a:ext>
            </a:extLst>
          </p:cNvPr>
          <p:cNvSpPr>
            <a:spLocks noGrp="1"/>
          </p:cNvSpPr>
          <p:nvPr>
            <p:ph type="title"/>
          </p:nvPr>
        </p:nvSpPr>
        <p:spPr/>
        <p:txBody>
          <a:bodyPr/>
          <a:lstStyle/>
          <a:p>
            <a:r>
              <a:rPr lang="en-GB"/>
              <a:t>Component Replacement</a:t>
            </a:r>
          </a:p>
        </p:txBody>
      </p:sp>
      <p:sp>
        <p:nvSpPr>
          <p:cNvPr id="4" name="Interface">
            <a:extLst>
              <a:ext uri="{FF2B5EF4-FFF2-40B4-BE49-F238E27FC236}">
                <a16:creationId xmlns:a16="http://schemas.microsoft.com/office/drawing/2014/main" id="{39C6EF00-37AB-68E3-DFFC-1A17A7AE0CCE}"/>
              </a:ext>
            </a:extLst>
          </p:cNvPr>
          <p:cNvSpPr>
            <a:spLocks noGrp="1"/>
          </p:cNvSpPr>
          <p:nvPr>
            <p:ph idx="1"/>
          </p:nvPr>
        </p:nvSpPr>
        <p:spPr>
          <a:xfrm>
            <a:off x="1005840" y="2190750"/>
            <a:ext cx="6217920" cy="5221606"/>
          </a:xfrm>
        </p:spPr>
        <p:txBody>
          <a:bodyPr wrap="square" lIns="97200" tIns="97200" rIns="97200" bIns="97200">
            <a:noAutofit/>
          </a:bodyPr>
          <a:lstStyle/>
          <a:p>
            <a:pPr marL="0" indent="0">
              <a:lnSpc>
                <a:spcPct val="100000"/>
              </a:lnSpc>
              <a:spcBef>
                <a:spcPts val="0"/>
              </a:spcBef>
              <a:buNone/>
            </a:pPr>
            <a:r>
              <a:rPr lang="en-GB" sz="3000">
                <a:solidFill>
                  <a:schemeClr val="accent5"/>
                </a:solidFill>
                <a:latin typeface="Consolas" panose="020B0609020204030204" pitchFamily="49" charset="0"/>
              </a:rPr>
              <a:t>interface</a:t>
            </a:r>
            <a:r>
              <a:rPr lang="en-GB" sz="3000">
                <a:solidFill>
                  <a:srgbClr val="D4D4D4"/>
                </a:solidFill>
                <a:latin typeface="Consolas" panose="020B0609020204030204" pitchFamily="49" charset="0"/>
              </a:rPr>
              <a:t> </a:t>
            </a:r>
            <a:r>
              <a:rPr lang="en-GB" sz="3000" err="1">
                <a:solidFill>
                  <a:srgbClr val="D4D4D4"/>
                </a:solidFill>
                <a:latin typeface="Consolas" panose="020B0609020204030204" pitchFamily="49" charset="0"/>
              </a:rPr>
              <a:t>IPosition</a:t>
            </a:r>
            <a:endParaRPr lang="en-GB" sz="3000">
              <a:solidFill>
                <a:srgbClr val="D4D4D4"/>
              </a:solidFill>
              <a:latin typeface="Consolas" panose="020B0609020204030204" pitchFamily="49" charset="0"/>
            </a:endParaRPr>
          </a:p>
          <a:p>
            <a:pPr marL="0" indent="0">
              <a:lnSpc>
                <a:spcPct val="100000"/>
              </a:lnSpc>
              <a:spcBef>
                <a:spcPts val="0"/>
              </a:spcBef>
              <a:buNone/>
            </a:pPr>
            <a:r>
              <a:rPr lang="en-GB" sz="3000">
                <a:solidFill>
                  <a:srgbClr val="D4D4D4"/>
                </a:solidFill>
                <a:latin typeface="Consolas" panose="020B0609020204030204" pitchFamily="49" charset="0"/>
              </a:rPr>
              <a:t>{</a:t>
            </a:r>
          </a:p>
          <a:p>
            <a:pPr marL="0" indent="0">
              <a:lnSpc>
                <a:spcPct val="100000"/>
              </a:lnSpc>
              <a:spcBef>
                <a:spcPts val="0"/>
              </a:spcBef>
              <a:buNone/>
            </a:pPr>
            <a:r>
              <a:rPr lang="en-GB" sz="3000">
                <a:solidFill>
                  <a:srgbClr val="D4D4D4"/>
                </a:solidFill>
                <a:latin typeface="Consolas" panose="020B0609020204030204" pitchFamily="49" charset="0"/>
              </a:rPr>
              <a:t>    float3 position();</a:t>
            </a:r>
          </a:p>
          <a:p>
            <a:pPr marL="0" indent="0">
              <a:lnSpc>
                <a:spcPct val="100000"/>
              </a:lnSpc>
              <a:spcBef>
                <a:spcPts val="0"/>
              </a:spcBef>
              <a:buNone/>
            </a:pPr>
            <a:r>
              <a:rPr lang="en-GB" sz="3000">
                <a:solidFill>
                  <a:srgbClr val="D4D4D4"/>
                </a:solidFill>
                <a:latin typeface="Consolas" panose="020B0609020204030204" pitchFamily="49" charset="0"/>
              </a:rPr>
              <a:t>}</a:t>
            </a:r>
          </a:p>
        </p:txBody>
      </p:sp>
      <p:sp>
        <p:nvSpPr>
          <p:cNvPr id="6" name="Usage">
            <a:extLst>
              <a:ext uri="{FF2B5EF4-FFF2-40B4-BE49-F238E27FC236}">
                <a16:creationId xmlns:a16="http://schemas.microsoft.com/office/drawing/2014/main" id="{DE6CA588-CE56-BCD1-9FA9-9E3D969FFB29}"/>
              </a:ext>
            </a:extLst>
          </p:cNvPr>
          <p:cNvSpPr txBox="1">
            <a:spLocks/>
          </p:cNvSpPr>
          <p:nvPr/>
        </p:nvSpPr>
        <p:spPr>
          <a:xfrm>
            <a:off x="7223761" y="2190750"/>
            <a:ext cx="6788552" cy="522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7535" tIns="97535" rIns="97535" bIns="97535">
            <a:noAutofit/>
          </a:bodyPr>
          <a:lstStyle>
            <a:lvl1pPr marL="440531" marR="0" indent="-440531" algn="l" defTabSz="1219200" rtl="0" eaLnBrk="1" latinLnBrk="0" hangingPunct="1">
              <a:lnSpc>
                <a:spcPct val="100000"/>
              </a:lnSpc>
              <a:spcBef>
                <a:spcPts val="825"/>
              </a:spcBef>
              <a:spcAft>
                <a:spcPts val="0"/>
              </a:spcAft>
              <a:buClr>
                <a:schemeClr val="tx1"/>
              </a:buClr>
              <a:buSzPct val="75000"/>
              <a:buFont typeface="Verdana"/>
              <a:buChar char="●"/>
              <a:tabLst/>
              <a:defRPr sz="3600" b="0" i="0" u="none" strike="noStrike" cap="none" spc="0" baseline="0">
                <a:solidFill>
                  <a:schemeClr val="tx1"/>
                </a:solidFill>
                <a:uFillTx/>
                <a:latin typeface="+mn-lt"/>
                <a:ea typeface="+mn-ea"/>
                <a:cs typeface="+mn-cs"/>
                <a:sym typeface="Verdana"/>
              </a:defRPr>
            </a:lvl1pPr>
            <a:lvl2pPr marL="799200" marR="0" indent="-439200" algn="l" defTabSz="1219200" rtl="0" eaLnBrk="1" latinLnBrk="0" hangingPunct="1">
              <a:lnSpc>
                <a:spcPct val="100000"/>
              </a:lnSpc>
              <a:spcBef>
                <a:spcPts val="825"/>
              </a:spcBef>
              <a:spcAft>
                <a:spcPts val="0"/>
              </a:spcAft>
              <a:buClr>
                <a:schemeClr val="tx1"/>
              </a:buClr>
              <a:buSzPct val="75000"/>
              <a:buFont typeface="Verdana"/>
              <a:buChar char="●"/>
              <a:tabLst/>
              <a:defRPr sz="3200" b="0" i="0" u="none" strike="noStrike" cap="none" spc="0" baseline="0">
                <a:solidFill>
                  <a:schemeClr val="tx1"/>
                </a:solidFill>
                <a:uFillTx/>
                <a:latin typeface="+mn-lt"/>
                <a:ea typeface="+mn-ea"/>
                <a:cs typeface="+mn-cs"/>
                <a:sym typeface="Verdana"/>
              </a:defRPr>
            </a:lvl2pPr>
            <a:lvl3pPr marL="1159200" marR="0" indent="-439200" algn="l" defTabSz="1219200" rtl="0" eaLnBrk="1" latinLnBrk="0" hangingPunct="1">
              <a:lnSpc>
                <a:spcPct val="100000"/>
              </a:lnSpc>
              <a:spcBef>
                <a:spcPts val="825"/>
              </a:spcBef>
              <a:spcAft>
                <a:spcPts val="0"/>
              </a:spcAft>
              <a:buClr>
                <a:schemeClr val="tx1"/>
              </a:buClr>
              <a:buSzPct val="75000"/>
              <a:buFont typeface="Verdana"/>
              <a:buChar char="●"/>
              <a:tabLst/>
              <a:defRPr sz="2400" b="0" i="0" u="none" strike="noStrike" cap="none" spc="0" baseline="0">
                <a:solidFill>
                  <a:schemeClr val="tx1"/>
                </a:solidFill>
                <a:uFillTx/>
                <a:latin typeface="+mn-lt"/>
                <a:ea typeface="+mn-ea"/>
                <a:cs typeface="+mn-cs"/>
                <a:sym typeface="Verdana"/>
              </a:defRPr>
            </a:lvl3pPr>
            <a:lvl4pPr marL="1519200" marR="0" indent="-439200" algn="l" defTabSz="1219200" rtl="0" eaLnBrk="1" latinLnBrk="0" hangingPunct="1">
              <a:lnSpc>
                <a:spcPct val="100000"/>
              </a:lnSpc>
              <a:spcBef>
                <a:spcPts val="825"/>
              </a:spcBef>
              <a:spcAft>
                <a:spcPts val="0"/>
              </a:spcAft>
              <a:buClr>
                <a:schemeClr val="tx1"/>
              </a:buClr>
              <a:buSzPct val="70000"/>
              <a:buFont typeface="Verdana"/>
              <a:buChar char="●"/>
              <a:tabLst/>
              <a:defRPr sz="2000" b="0" i="0" u="none" strike="noStrike" cap="none" spc="0" baseline="0">
                <a:solidFill>
                  <a:schemeClr val="tx1"/>
                </a:solidFill>
                <a:uFillTx/>
                <a:latin typeface="+mn-lt"/>
                <a:ea typeface="+mn-ea"/>
                <a:cs typeface="+mn-cs"/>
                <a:sym typeface="Verdana"/>
              </a:defRPr>
            </a:lvl4pPr>
            <a:lvl5pPr marL="1879200" marR="0" indent="-439200" algn="l" defTabSz="1219200" rtl="0" eaLnBrk="1" latinLnBrk="0" hangingPunct="1">
              <a:lnSpc>
                <a:spcPct val="100000"/>
              </a:lnSpc>
              <a:spcBef>
                <a:spcPts val="825"/>
              </a:spcBef>
              <a:spcAft>
                <a:spcPts val="0"/>
              </a:spcAft>
              <a:buClr>
                <a:schemeClr val="tx1"/>
              </a:buClr>
              <a:buSzPct val="75000"/>
              <a:buFont typeface="Verdana"/>
              <a:buChar char="●"/>
              <a:tabLst/>
              <a:defRPr sz="2000" b="0" i="0" u="none" strike="noStrike" cap="none" spc="0" baseline="0">
                <a:solidFill>
                  <a:schemeClr val="tx1"/>
                </a:solidFill>
                <a:uFillTx/>
                <a:latin typeface="+mn-lt"/>
                <a:ea typeface="+mn-ea"/>
                <a:cs typeface="+mn-cs"/>
                <a:sym typeface="Verdana"/>
              </a:defRPr>
            </a:lvl5pPr>
            <a:lvl6pPr marL="1714500" marR="0" indent="0" algn="l" defTabSz="1219200" rtl="0" eaLnBrk="1" latinLnBrk="0" hangingPunct="1">
              <a:lnSpc>
                <a:spcPct val="100000"/>
              </a:lnSpc>
              <a:spcBef>
                <a:spcPts val="825"/>
              </a:spcBef>
              <a:spcAft>
                <a:spcPts val="0"/>
              </a:spcAft>
              <a:buClr>
                <a:srgbClr val="000000"/>
              </a:buClr>
              <a:buSzPct val="75000"/>
              <a:buFont typeface="Verdana"/>
              <a:buChar char=""/>
              <a:tabLst/>
              <a:defRPr sz="3600" b="0" i="0" u="none" strike="noStrike" cap="none" spc="0" baseline="0">
                <a:solidFill>
                  <a:srgbClr val="000000"/>
                </a:solidFill>
                <a:uFillTx/>
                <a:latin typeface="+mn-lt"/>
                <a:ea typeface="+mn-ea"/>
                <a:cs typeface="+mn-cs"/>
                <a:sym typeface="Verdana"/>
              </a:defRPr>
            </a:lvl6pPr>
            <a:lvl7pPr marL="2057400" marR="0" indent="0" algn="l" defTabSz="1219200" rtl="0" eaLnBrk="1" latinLnBrk="0" hangingPunct="1">
              <a:lnSpc>
                <a:spcPct val="100000"/>
              </a:lnSpc>
              <a:spcBef>
                <a:spcPts val="825"/>
              </a:spcBef>
              <a:spcAft>
                <a:spcPts val="0"/>
              </a:spcAft>
              <a:buClr>
                <a:srgbClr val="000000"/>
              </a:buClr>
              <a:buSzPct val="75000"/>
              <a:buFont typeface="Verdana"/>
              <a:buChar char=""/>
              <a:tabLst/>
              <a:defRPr sz="3600" b="0" i="0" u="none" strike="noStrike" cap="none" spc="0" baseline="0">
                <a:solidFill>
                  <a:srgbClr val="000000"/>
                </a:solidFill>
                <a:uFillTx/>
                <a:latin typeface="+mn-lt"/>
                <a:ea typeface="+mn-ea"/>
                <a:cs typeface="+mn-cs"/>
                <a:sym typeface="Verdana"/>
              </a:defRPr>
            </a:lvl7pPr>
            <a:lvl8pPr marL="2400300" marR="0" indent="0" algn="l" defTabSz="1219200" rtl="0" eaLnBrk="1" latinLnBrk="0" hangingPunct="1">
              <a:lnSpc>
                <a:spcPct val="100000"/>
              </a:lnSpc>
              <a:spcBef>
                <a:spcPts val="825"/>
              </a:spcBef>
              <a:spcAft>
                <a:spcPts val="0"/>
              </a:spcAft>
              <a:buClr>
                <a:srgbClr val="000000"/>
              </a:buClr>
              <a:buSzPct val="75000"/>
              <a:buFont typeface="Verdana"/>
              <a:buChar char=""/>
              <a:tabLst/>
              <a:defRPr sz="3600" b="0" i="0" u="none" strike="noStrike" cap="none" spc="0" baseline="0">
                <a:solidFill>
                  <a:srgbClr val="000000"/>
                </a:solidFill>
                <a:uFillTx/>
                <a:latin typeface="+mn-lt"/>
                <a:ea typeface="+mn-ea"/>
                <a:cs typeface="+mn-cs"/>
                <a:sym typeface="Verdana"/>
              </a:defRPr>
            </a:lvl8pPr>
            <a:lvl9pPr marL="2743200" marR="0" indent="0" algn="l" defTabSz="1219200" rtl="0" eaLnBrk="1" latinLnBrk="0" hangingPunct="1">
              <a:lnSpc>
                <a:spcPct val="100000"/>
              </a:lnSpc>
              <a:spcBef>
                <a:spcPts val="825"/>
              </a:spcBef>
              <a:spcAft>
                <a:spcPts val="0"/>
              </a:spcAft>
              <a:buClr>
                <a:srgbClr val="000000"/>
              </a:buClr>
              <a:buSzPct val="75000"/>
              <a:buFont typeface="Verdana"/>
              <a:buChar char=""/>
              <a:tabLst/>
              <a:defRPr sz="3600" b="0" i="0" u="none" strike="noStrike" cap="none" spc="0" baseline="0">
                <a:solidFill>
                  <a:srgbClr val="000000"/>
                </a:solidFill>
                <a:uFillTx/>
                <a:latin typeface="+mn-lt"/>
                <a:ea typeface="+mn-ea"/>
                <a:cs typeface="+mn-cs"/>
                <a:sym typeface="Verdana"/>
              </a:defRPr>
            </a:lvl9pPr>
          </a:lstStyle>
          <a:p>
            <a:pPr marL="0" indent="0">
              <a:spcBef>
                <a:spcPts val="0"/>
              </a:spcBef>
              <a:buNone/>
            </a:pPr>
            <a:r>
              <a:rPr lang="en-GB" sz="3000">
                <a:solidFill>
                  <a:srgbClr val="A5CAE9"/>
                </a:solidFill>
                <a:latin typeface="Consolas" panose="020B0609020204030204" pitchFamily="49" charset="0"/>
              </a:rPr>
              <a:t>component</a:t>
            </a:r>
            <a:r>
              <a:rPr lang="en-GB" sz="3000">
                <a:solidFill>
                  <a:srgbClr val="D4D4D4"/>
                </a:solidFill>
                <a:latin typeface="Consolas" panose="020B0609020204030204" pitchFamily="49" charset="0"/>
              </a:rPr>
              <a:t> </a:t>
            </a:r>
            <a:r>
              <a:rPr lang="en-GB" sz="3000" err="1">
                <a:solidFill>
                  <a:srgbClr val="D4D4D4"/>
                </a:solidFill>
                <a:latin typeface="Consolas" panose="020B0609020204030204" pitchFamily="49" charset="0"/>
              </a:rPr>
              <a:t>PositionUser</a:t>
            </a:r>
            <a:endParaRPr lang="en-GB" sz="3000">
              <a:solidFill>
                <a:srgbClr val="D4D4D4"/>
              </a:solidFill>
              <a:latin typeface="Consolas" panose="020B0609020204030204" pitchFamily="49" charset="0"/>
            </a:endParaRPr>
          </a:p>
          <a:p>
            <a:pPr marL="0" indent="0">
              <a:spcBef>
                <a:spcPts val="0"/>
              </a:spcBef>
              <a:buNone/>
            </a:pPr>
            <a:r>
              <a:rPr lang="en-GB" sz="3000">
                <a:solidFill>
                  <a:srgbClr val="D4D4D4"/>
                </a:solidFill>
                <a:latin typeface="Consolas" panose="020B0609020204030204" pitchFamily="49" charset="0"/>
              </a:rPr>
              <a:t>{</a:t>
            </a:r>
          </a:p>
          <a:p>
            <a:pPr marL="0" indent="0">
              <a:spcBef>
                <a:spcPts val="0"/>
              </a:spcBef>
              <a:buNone/>
            </a:pPr>
            <a:r>
              <a:rPr lang="en-GB" sz="3000">
                <a:solidFill>
                  <a:srgbClr val="D4D4D4"/>
                </a:solidFill>
                <a:latin typeface="Consolas" panose="020B0609020204030204" pitchFamily="49" charset="0"/>
              </a:rPr>
              <a:t>    </a:t>
            </a:r>
            <a:r>
              <a:rPr lang="en-GB" sz="3000" err="1">
                <a:solidFill>
                  <a:schemeClr val="accent5"/>
                </a:solidFill>
                <a:latin typeface="Consolas" panose="020B0609020204030204" pitchFamily="49" charset="0"/>
              </a:rPr>
              <a:t>IPosition</a:t>
            </a:r>
            <a:r>
              <a:rPr lang="en-GB" sz="3000">
                <a:solidFill>
                  <a:schemeClr val="accent5"/>
                </a:solidFill>
                <a:latin typeface="Consolas" panose="020B0609020204030204" pitchFamily="49" charset="0"/>
              </a:rPr>
              <a:t> p</a:t>
            </a:r>
            <a:r>
              <a:rPr lang="en-GB" sz="3000">
                <a:solidFill>
                  <a:srgbClr val="D4D4D4"/>
                </a:solidFill>
                <a:latin typeface="Consolas" panose="020B0609020204030204" pitchFamily="49" charset="0"/>
              </a:rPr>
              <a:t>;</a:t>
            </a:r>
          </a:p>
          <a:p>
            <a:pPr marL="0" indent="0">
              <a:spcBef>
                <a:spcPts val="0"/>
              </a:spcBef>
              <a:buNone/>
            </a:pPr>
            <a:endParaRPr lang="en-GB" sz="3000">
              <a:solidFill>
                <a:srgbClr val="D4D4D4"/>
              </a:solidFill>
              <a:latin typeface="Consolas" panose="020B0609020204030204" pitchFamily="49" charset="0"/>
            </a:endParaRPr>
          </a:p>
          <a:p>
            <a:pPr marL="0" indent="0">
              <a:spcBef>
                <a:spcPts val="0"/>
              </a:spcBef>
              <a:buNone/>
            </a:pPr>
            <a:r>
              <a:rPr lang="en-GB" sz="3000">
                <a:solidFill>
                  <a:srgbClr val="A5CAE9"/>
                </a:solidFill>
                <a:latin typeface="Consolas" panose="020B0609020204030204" pitchFamily="49" charset="0"/>
              </a:rPr>
              <a:t>#</a:t>
            </a:r>
            <a:r>
              <a:rPr lang="en-GB" sz="3000" err="1">
                <a:solidFill>
                  <a:srgbClr val="A5CAE9"/>
                </a:solidFill>
                <a:latin typeface="Consolas" panose="020B0609020204030204" pitchFamily="49" charset="0"/>
              </a:rPr>
              <a:t>hlsl</a:t>
            </a:r>
            <a:endParaRPr lang="en-GB" sz="3000">
              <a:solidFill>
                <a:srgbClr val="A5CAE9"/>
              </a:solidFill>
              <a:latin typeface="Consolas" panose="020B0609020204030204" pitchFamily="49" charset="0"/>
            </a:endParaRPr>
          </a:p>
          <a:p>
            <a:pPr marL="0" indent="0">
              <a:spcBef>
                <a:spcPts val="0"/>
              </a:spcBef>
              <a:buNone/>
            </a:pPr>
            <a:r>
              <a:rPr lang="en-GB" sz="3000">
                <a:solidFill>
                  <a:srgbClr val="D4D4D4"/>
                </a:solidFill>
                <a:latin typeface="Consolas" panose="020B0609020204030204" pitchFamily="49" charset="0"/>
              </a:rPr>
              <a:t>    float </a:t>
            </a:r>
            <a:r>
              <a:rPr lang="en-GB" sz="3000" err="1">
                <a:solidFill>
                  <a:srgbClr val="EDECD0"/>
                </a:solidFill>
                <a:latin typeface="Consolas" panose="020B0609020204030204" pitchFamily="49" charset="0"/>
              </a:rPr>
              <a:t>getPosZ</a:t>
            </a:r>
            <a:r>
              <a:rPr lang="en-GB" sz="3000">
                <a:solidFill>
                  <a:srgbClr val="D4D4D4"/>
                </a:solidFill>
                <a:latin typeface="Consolas" panose="020B0609020204030204" pitchFamily="49" charset="0"/>
              </a:rPr>
              <a:t>()</a:t>
            </a:r>
          </a:p>
          <a:p>
            <a:pPr marL="0" indent="0">
              <a:spcBef>
                <a:spcPts val="0"/>
              </a:spcBef>
              <a:buNone/>
            </a:pPr>
            <a:r>
              <a:rPr lang="en-GB" sz="3000">
                <a:solidFill>
                  <a:srgbClr val="D4D4D4"/>
                </a:solidFill>
                <a:latin typeface="Consolas" panose="020B0609020204030204" pitchFamily="49" charset="0"/>
              </a:rPr>
              <a:t>    { return </a:t>
            </a:r>
            <a:r>
              <a:rPr lang="en-GB" sz="3000" err="1">
                <a:solidFill>
                  <a:schemeClr val="accent5"/>
                </a:solidFill>
                <a:latin typeface="Consolas" panose="020B0609020204030204" pitchFamily="49" charset="0"/>
              </a:rPr>
              <a:t>p.position</a:t>
            </a:r>
            <a:r>
              <a:rPr lang="en-GB" sz="3000">
                <a:solidFill>
                  <a:schemeClr val="accent5"/>
                </a:solidFill>
                <a:latin typeface="Consolas" panose="020B0609020204030204" pitchFamily="49" charset="0"/>
              </a:rPr>
              <a:t>()</a:t>
            </a:r>
            <a:r>
              <a:rPr lang="en-GB" sz="3000">
                <a:solidFill>
                  <a:srgbClr val="D4D4D4"/>
                </a:solidFill>
                <a:latin typeface="Consolas" panose="020B0609020204030204" pitchFamily="49" charset="0"/>
              </a:rPr>
              <a:t>.z; }</a:t>
            </a:r>
          </a:p>
          <a:p>
            <a:pPr marL="0" indent="0">
              <a:spcBef>
                <a:spcPts val="0"/>
              </a:spcBef>
              <a:buNone/>
            </a:pPr>
            <a:r>
              <a:rPr lang="en-GB" sz="3000">
                <a:solidFill>
                  <a:srgbClr val="A5CAE9"/>
                </a:solidFill>
                <a:latin typeface="Consolas" panose="020B0609020204030204" pitchFamily="49" charset="0"/>
              </a:rPr>
              <a:t>#</a:t>
            </a:r>
            <a:r>
              <a:rPr lang="en-GB" sz="3000" err="1">
                <a:solidFill>
                  <a:srgbClr val="A5CAE9"/>
                </a:solidFill>
                <a:latin typeface="Consolas" panose="020B0609020204030204" pitchFamily="49" charset="0"/>
              </a:rPr>
              <a:t>endhlsl</a:t>
            </a:r>
            <a:endParaRPr lang="en-GB" sz="3000">
              <a:solidFill>
                <a:srgbClr val="A5CAE9"/>
              </a:solidFill>
              <a:latin typeface="Consolas" panose="020B0609020204030204" pitchFamily="49" charset="0"/>
            </a:endParaRPr>
          </a:p>
          <a:p>
            <a:pPr marL="0" indent="0">
              <a:spcBef>
                <a:spcPts val="0"/>
              </a:spcBef>
              <a:buNone/>
            </a:pPr>
            <a:r>
              <a:rPr lang="en-GB" sz="3000">
                <a:solidFill>
                  <a:srgbClr val="D4D4D4"/>
                </a:solidFill>
                <a:latin typeface="Consolas" panose="020B0609020204030204" pitchFamily="49" charset="0"/>
              </a:rPr>
              <a:t>}</a:t>
            </a:r>
          </a:p>
        </p:txBody>
      </p:sp>
      <p:sp>
        <p:nvSpPr>
          <p:cNvPr id="3" name="Slide Number Placeholder 2">
            <a:extLst>
              <a:ext uri="{FF2B5EF4-FFF2-40B4-BE49-F238E27FC236}">
                <a16:creationId xmlns:a16="http://schemas.microsoft.com/office/drawing/2014/main" id="{89788143-DBDE-CB71-7AE8-5F38CA112329}"/>
              </a:ext>
            </a:extLst>
          </p:cNvPr>
          <p:cNvSpPr>
            <a:spLocks noGrp="1"/>
          </p:cNvSpPr>
          <p:nvPr>
            <p:ph type="sldNum" sz="quarter" idx="10"/>
          </p:nvPr>
        </p:nvSpPr>
        <p:spPr/>
        <p:txBody>
          <a:bodyPr/>
          <a:lstStyle/>
          <a:p>
            <a:fld id="{0D66BD46-DD22-4216-BDA3-20AB85A4FAC8}" type="slidenum">
              <a:rPr lang="en-GB" smtClean="0"/>
              <a:pPr/>
              <a:t>30</a:t>
            </a:fld>
            <a:endParaRPr lang="en-GB"/>
          </a:p>
        </p:txBody>
      </p:sp>
    </p:spTree>
    <p:extLst>
      <p:ext uri="{BB962C8B-B14F-4D97-AF65-F5344CB8AC3E}">
        <p14:creationId xmlns:p14="http://schemas.microsoft.com/office/powerpoint/2010/main" val="2283167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5920-9022-E86E-5645-CD2DAE51FCB9}"/>
              </a:ext>
            </a:extLst>
          </p:cNvPr>
          <p:cNvSpPr>
            <a:spLocks noGrp="1"/>
          </p:cNvSpPr>
          <p:nvPr>
            <p:ph type="title"/>
          </p:nvPr>
        </p:nvSpPr>
        <p:spPr/>
        <p:txBody>
          <a:bodyPr/>
          <a:lstStyle/>
          <a:p>
            <a:r>
              <a:rPr lang="en-GB"/>
              <a:t>Component Replacement – Implementation</a:t>
            </a:r>
          </a:p>
        </p:txBody>
      </p:sp>
      <p:sp>
        <p:nvSpPr>
          <p:cNvPr id="9" name="Content Placeholder 8">
            <a:extLst>
              <a:ext uri="{FF2B5EF4-FFF2-40B4-BE49-F238E27FC236}">
                <a16:creationId xmlns:a16="http://schemas.microsoft.com/office/drawing/2014/main" id="{FAB4B4A9-8093-B6E6-7413-B73920504E5E}"/>
              </a:ext>
            </a:extLst>
          </p:cNvPr>
          <p:cNvSpPr>
            <a:spLocks noGrp="1"/>
          </p:cNvSpPr>
          <p:nvPr>
            <p:ph idx="1"/>
          </p:nvPr>
        </p:nvSpPr>
        <p:spPr>
          <a:xfrm>
            <a:off x="2436989" y="1828801"/>
            <a:ext cx="9756422" cy="5486399"/>
          </a:xfrm>
        </p:spPr>
        <p:txBody>
          <a:bodyPr>
            <a:normAutofit/>
          </a:bodyPr>
          <a:lstStyle/>
          <a:p>
            <a:pPr marL="0" indent="0">
              <a:buNone/>
            </a:pPr>
            <a:r>
              <a:rPr lang="en-GB" sz="4000">
                <a:solidFill>
                  <a:srgbClr val="A5CAE9"/>
                </a:solidFill>
                <a:latin typeface="Consolas" panose="020B0609020204030204" pitchFamily="49" charset="0"/>
                <a:ea typeface="+mn-ea"/>
                <a:cs typeface="+mn-cs"/>
                <a:sym typeface="Verdana"/>
              </a:rPr>
              <a:t>struct</a:t>
            </a:r>
            <a:r>
              <a:rPr lang="en-GB" sz="4000">
                <a:latin typeface="Consolas" panose="020B0609020204030204" pitchFamily="49" charset="0"/>
              </a:rPr>
              <a:t> </a:t>
            </a:r>
            <a:r>
              <a:rPr lang="en-GB" sz="4000" err="1">
                <a:latin typeface="Consolas" panose="020B0609020204030204" pitchFamily="49" charset="0"/>
              </a:rPr>
              <a:t>PositionUser</a:t>
            </a:r>
            <a:endParaRPr lang="en-GB" sz="4000">
              <a:latin typeface="Consolas" panose="020B0609020204030204" pitchFamily="49" charset="0"/>
            </a:endParaRPr>
          </a:p>
          <a:p>
            <a:pPr marL="0" indent="0">
              <a:buNone/>
            </a:pPr>
            <a:r>
              <a:rPr lang="en-GB" sz="4000">
                <a:latin typeface="Consolas" panose="020B0609020204030204" pitchFamily="49" charset="0"/>
              </a:rPr>
              <a:t>{</a:t>
            </a:r>
          </a:p>
          <a:p>
            <a:pPr marL="0" indent="0">
              <a:buNone/>
            </a:pPr>
            <a:r>
              <a:rPr lang="en-GB" sz="4000">
                <a:latin typeface="Consolas" panose="020B0609020204030204" pitchFamily="49" charset="0"/>
              </a:rPr>
              <a:t>    </a:t>
            </a:r>
            <a:r>
              <a:rPr lang="en-GB" sz="4000" err="1">
                <a:solidFill>
                  <a:schemeClr val="accent5"/>
                </a:solidFill>
                <a:latin typeface="Consolas" panose="020B0609020204030204" pitchFamily="49" charset="0"/>
              </a:rPr>
              <a:t>IPosition</a:t>
            </a:r>
            <a:r>
              <a:rPr lang="en-GB" sz="4000">
                <a:latin typeface="Consolas" panose="020B0609020204030204" pitchFamily="49" charset="0"/>
              </a:rPr>
              <a:t> p;</a:t>
            </a:r>
          </a:p>
          <a:p>
            <a:pPr marL="0" indent="0">
              <a:buNone/>
            </a:pPr>
            <a:endParaRPr lang="en-GB" sz="4000">
              <a:latin typeface="Consolas" panose="020B0609020204030204" pitchFamily="49" charset="0"/>
            </a:endParaRPr>
          </a:p>
          <a:p>
            <a:pPr marL="0" indent="0">
              <a:buNone/>
            </a:pPr>
            <a:r>
              <a:rPr lang="en-GB" sz="4000">
                <a:latin typeface="Consolas" panose="020B0609020204030204" pitchFamily="49" charset="0"/>
              </a:rPr>
              <a:t>    float </a:t>
            </a:r>
            <a:r>
              <a:rPr lang="en-GB" sz="4000" err="1">
                <a:solidFill>
                  <a:srgbClr val="EDECD0"/>
                </a:solidFill>
                <a:latin typeface="Consolas" panose="020B0609020204030204" pitchFamily="49" charset="0"/>
                <a:ea typeface="+mn-ea"/>
                <a:cs typeface="+mn-cs"/>
                <a:sym typeface="Verdana"/>
              </a:rPr>
              <a:t>getPosZ</a:t>
            </a:r>
            <a:r>
              <a:rPr lang="en-GB" sz="4000">
                <a:latin typeface="Consolas" panose="020B0609020204030204" pitchFamily="49" charset="0"/>
              </a:rPr>
              <a:t>()</a:t>
            </a:r>
          </a:p>
          <a:p>
            <a:pPr marL="0" indent="0">
              <a:buNone/>
            </a:pPr>
            <a:r>
              <a:rPr lang="en-GB" sz="4000">
                <a:latin typeface="Consolas" panose="020B0609020204030204" pitchFamily="49" charset="0"/>
              </a:rPr>
              <a:t>    { return </a:t>
            </a:r>
            <a:r>
              <a:rPr lang="en-GB" sz="4000" err="1">
                <a:latin typeface="Consolas" panose="020B0609020204030204" pitchFamily="49" charset="0"/>
              </a:rPr>
              <a:t>p.position</a:t>
            </a:r>
            <a:r>
              <a:rPr lang="en-GB" sz="4000">
                <a:latin typeface="Consolas" panose="020B0609020204030204" pitchFamily="49" charset="0"/>
              </a:rPr>
              <a:t>().z; }</a:t>
            </a:r>
          </a:p>
          <a:p>
            <a:pPr marL="0" indent="0">
              <a:buNone/>
            </a:pPr>
            <a:r>
              <a:rPr lang="en-GB" sz="4000">
                <a:latin typeface="Consolas" panose="020B0609020204030204" pitchFamily="49" charset="0"/>
              </a:rPr>
              <a:t>}</a:t>
            </a:r>
          </a:p>
        </p:txBody>
      </p:sp>
      <p:sp>
        <p:nvSpPr>
          <p:cNvPr id="3" name="Slide Number Placeholder 2">
            <a:extLst>
              <a:ext uri="{FF2B5EF4-FFF2-40B4-BE49-F238E27FC236}">
                <a16:creationId xmlns:a16="http://schemas.microsoft.com/office/drawing/2014/main" id="{41962349-C105-CA71-374D-675E12883467}"/>
              </a:ext>
            </a:extLst>
          </p:cNvPr>
          <p:cNvSpPr>
            <a:spLocks noGrp="1"/>
          </p:cNvSpPr>
          <p:nvPr>
            <p:ph type="sldNum" sz="quarter" idx="10"/>
          </p:nvPr>
        </p:nvSpPr>
        <p:spPr/>
        <p:txBody>
          <a:bodyPr/>
          <a:lstStyle/>
          <a:p>
            <a:fld id="{0D66BD46-DD22-4216-BDA3-20AB85A4FAC8}" type="slidenum">
              <a:rPr lang="en-GB" smtClean="0"/>
              <a:pPr/>
              <a:t>31</a:t>
            </a:fld>
            <a:endParaRPr lang="en-GB"/>
          </a:p>
        </p:txBody>
      </p:sp>
    </p:spTree>
    <p:extLst>
      <p:ext uri="{BB962C8B-B14F-4D97-AF65-F5344CB8AC3E}">
        <p14:creationId xmlns:p14="http://schemas.microsoft.com/office/powerpoint/2010/main" val="917858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5920-9022-E86E-5645-CD2DAE51FCB9}"/>
              </a:ext>
            </a:extLst>
          </p:cNvPr>
          <p:cNvSpPr>
            <a:spLocks noGrp="1"/>
          </p:cNvSpPr>
          <p:nvPr>
            <p:ph type="title"/>
          </p:nvPr>
        </p:nvSpPr>
        <p:spPr/>
        <p:txBody>
          <a:bodyPr/>
          <a:lstStyle/>
          <a:p>
            <a:r>
              <a:rPr lang="en-GB"/>
              <a:t>Component Replacement – Implementation</a:t>
            </a:r>
          </a:p>
        </p:txBody>
      </p:sp>
      <p:sp>
        <p:nvSpPr>
          <p:cNvPr id="9" name="Content Placeholder 8">
            <a:extLst>
              <a:ext uri="{FF2B5EF4-FFF2-40B4-BE49-F238E27FC236}">
                <a16:creationId xmlns:a16="http://schemas.microsoft.com/office/drawing/2014/main" id="{FAB4B4A9-8093-B6E6-7413-B73920504E5E}"/>
              </a:ext>
            </a:extLst>
          </p:cNvPr>
          <p:cNvSpPr>
            <a:spLocks noGrp="1"/>
          </p:cNvSpPr>
          <p:nvPr>
            <p:ph idx="1"/>
          </p:nvPr>
        </p:nvSpPr>
        <p:spPr>
          <a:xfrm>
            <a:off x="2436989" y="1828801"/>
            <a:ext cx="9756422" cy="5486399"/>
          </a:xfrm>
        </p:spPr>
        <p:txBody>
          <a:bodyPr>
            <a:normAutofit/>
          </a:bodyPr>
          <a:lstStyle/>
          <a:p>
            <a:pPr marL="0" indent="0">
              <a:buNone/>
            </a:pPr>
            <a:r>
              <a:rPr lang="en-GB" sz="4000">
                <a:solidFill>
                  <a:srgbClr val="A5CAE9"/>
                </a:solidFill>
                <a:latin typeface="Consolas" panose="020B0609020204030204" pitchFamily="49" charset="0"/>
                <a:ea typeface="+mn-ea"/>
                <a:cs typeface="+mn-cs"/>
              </a:rPr>
              <a:t>struct</a:t>
            </a:r>
            <a:r>
              <a:rPr lang="en-GB" sz="4000">
                <a:latin typeface="Consolas" panose="020B0609020204030204" pitchFamily="49" charset="0"/>
              </a:rPr>
              <a:t> </a:t>
            </a:r>
            <a:r>
              <a:rPr lang="en-GB" sz="4000" err="1">
                <a:latin typeface="Consolas" panose="020B0609020204030204" pitchFamily="49" charset="0"/>
              </a:rPr>
              <a:t>PositionUser</a:t>
            </a:r>
            <a:endParaRPr lang="en-GB" sz="4000">
              <a:latin typeface="Consolas" panose="020B0609020204030204" pitchFamily="49" charset="0"/>
            </a:endParaRPr>
          </a:p>
          <a:p>
            <a:pPr marL="0" indent="0">
              <a:buNone/>
            </a:pPr>
            <a:r>
              <a:rPr lang="en-GB" sz="4000">
                <a:latin typeface="Consolas" panose="020B0609020204030204" pitchFamily="49" charset="0"/>
              </a:rPr>
              <a:t>{</a:t>
            </a:r>
          </a:p>
          <a:p>
            <a:pPr marL="0" indent="0">
              <a:buNone/>
            </a:pPr>
            <a:r>
              <a:rPr lang="en-GB" sz="4000">
                <a:latin typeface="Consolas" panose="020B0609020204030204" pitchFamily="49" charset="0"/>
              </a:rPr>
              <a:t>    </a:t>
            </a:r>
            <a:r>
              <a:rPr lang="en-GB" sz="4000" err="1">
                <a:solidFill>
                  <a:schemeClr val="accent5"/>
                </a:solidFill>
                <a:latin typeface="Consolas" panose="020B0609020204030204" pitchFamily="49" charset="0"/>
              </a:rPr>
              <a:t>MeshPosition</a:t>
            </a:r>
            <a:r>
              <a:rPr lang="en-GB" sz="4000">
                <a:latin typeface="Consolas" panose="020B0609020204030204" pitchFamily="49" charset="0"/>
              </a:rPr>
              <a:t> p;</a:t>
            </a:r>
          </a:p>
          <a:p>
            <a:pPr marL="0" indent="0">
              <a:buNone/>
            </a:pPr>
            <a:endParaRPr lang="en-GB" sz="4000">
              <a:latin typeface="Consolas" panose="020B0609020204030204" pitchFamily="49" charset="0"/>
            </a:endParaRPr>
          </a:p>
          <a:p>
            <a:pPr marL="0" indent="0">
              <a:buNone/>
            </a:pPr>
            <a:r>
              <a:rPr lang="en-GB" sz="4000">
                <a:latin typeface="Consolas" panose="020B0609020204030204" pitchFamily="49" charset="0"/>
              </a:rPr>
              <a:t>    float </a:t>
            </a:r>
            <a:r>
              <a:rPr lang="en-GB" sz="4000" err="1">
                <a:solidFill>
                  <a:srgbClr val="EDECD0"/>
                </a:solidFill>
                <a:latin typeface="Consolas" panose="020B0609020204030204" pitchFamily="49" charset="0"/>
                <a:ea typeface="+mn-ea"/>
                <a:cs typeface="+mn-cs"/>
              </a:rPr>
              <a:t>getPosZ</a:t>
            </a:r>
            <a:r>
              <a:rPr lang="en-GB" sz="4000">
                <a:latin typeface="Consolas" panose="020B0609020204030204" pitchFamily="49" charset="0"/>
              </a:rPr>
              <a:t>()</a:t>
            </a:r>
          </a:p>
          <a:p>
            <a:pPr marL="0" indent="0">
              <a:buNone/>
            </a:pPr>
            <a:r>
              <a:rPr lang="en-GB" sz="4000">
                <a:latin typeface="Consolas" panose="020B0609020204030204" pitchFamily="49" charset="0"/>
              </a:rPr>
              <a:t>    { return </a:t>
            </a:r>
            <a:r>
              <a:rPr lang="en-GB" sz="4000" err="1">
                <a:solidFill>
                  <a:schemeClr val="accent5"/>
                </a:solidFill>
                <a:latin typeface="Consolas" panose="020B0609020204030204" pitchFamily="49" charset="0"/>
              </a:rPr>
              <a:t>p.position</a:t>
            </a:r>
            <a:r>
              <a:rPr lang="en-GB" sz="4000">
                <a:solidFill>
                  <a:schemeClr val="accent5"/>
                </a:solidFill>
                <a:latin typeface="Consolas" panose="020B0609020204030204" pitchFamily="49" charset="0"/>
              </a:rPr>
              <a:t>()</a:t>
            </a:r>
            <a:r>
              <a:rPr lang="en-GB" sz="4000">
                <a:latin typeface="Consolas" panose="020B0609020204030204" pitchFamily="49" charset="0"/>
              </a:rPr>
              <a:t>.z; }</a:t>
            </a:r>
          </a:p>
          <a:p>
            <a:pPr marL="0" indent="0">
              <a:buNone/>
            </a:pPr>
            <a:r>
              <a:rPr lang="en-GB" sz="4000">
                <a:latin typeface="Consolas" panose="020B0609020204030204" pitchFamily="49" charset="0"/>
              </a:rPr>
              <a:t>}</a:t>
            </a:r>
          </a:p>
        </p:txBody>
      </p:sp>
      <p:sp>
        <p:nvSpPr>
          <p:cNvPr id="3" name="Slide Number Placeholder 2">
            <a:extLst>
              <a:ext uri="{FF2B5EF4-FFF2-40B4-BE49-F238E27FC236}">
                <a16:creationId xmlns:a16="http://schemas.microsoft.com/office/drawing/2014/main" id="{39EAA77B-E9EE-1CBD-FF86-5805AEE7CD1E}"/>
              </a:ext>
            </a:extLst>
          </p:cNvPr>
          <p:cNvSpPr>
            <a:spLocks noGrp="1"/>
          </p:cNvSpPr>
          <p:nvPr>
            <p:ph type="sldNum" sz="quarter" idx="10"/>
          </p:nvPr>
        </p:nvSpPr>
        <p:spPr/>
        <p:txBody>
          <a:bodyPr/>
          <a:lstStyle/>
          <a:p>
            <a:fld id="{0D66BD46-DD22-4216-BDA3-20AB85A4FAC8}" type="slidenum">
              <a:rPr lang="en-GB" smtClean="0"/>
              <a:pPr/>
              <a:t>32</a:t>
            </a:fld>
            <a:endParaRPr lang="en-GB"/>
          </a:p>
        </p:txBody>
      </p:sp>
    </p:spTree>
    <p:extLst>
      <p:ext uri="{BB962C8B-B14F-4D97-AF65-F5344CB8AC3E}">
        <p14:creationId xmlns:p14="http://schemas.microsoft.com/office/powerpoint/2010/main" val="4081591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5920-9022-E86E-5645-CD2DAE51FCB9}"/>
              </a:ext>
            </a:extLst>
          </p:cNvPr>
          <p:cNvSpPr>
            <a:spLocks noGrp="1"/>
          </p:cNvSpPr>
          <p:nvPr>
            <p:ph type="title"/>
          </p:nvPr>
        </p:nvSpPr>
        <p:spPr/>
        <p:txBody>
          <a:bodyPr/>
          <a:lstStyle/>
          <a:p>
            <a:r>
              <a:rPr lang="en-GB"/>
              <a:t>Component Replacement – Usage</a:t>
            </a:r>
          </a:p>
        </p:txBody>
      </p:sp>
      <p:sp>
        <p:nvSpPr>
          <p:cNvPr id="7" name="Rectangle 6">
            <a:extLst>
              <a:ext uri="{FF2B5EF4-FFF2-40B4-BE49-F238E27FC236}">
                <a16:creationId xmlns:a16="http://schemas.microsoft.com/office/drawing/2014/main" id="{ED7AB182-5EF6-6C44-5D1E-C0D0304559D6}"/>
              </a:ext>
            </a:extLst>
          </p:cNvPr>
          <p:cNvSpPr/>
          <p:nvPr/>
        </p:nvSpPr>
        <p:spPr>
          <a:xfrm>
            <a:off x="3115904" y="1840230"/>
            <a:ext cx="3744608" cy="2840354"/>
          </a:xfrm>
          <a:prstGeom prst="rect">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pPr algn="ctr"/>
            <a:r>
              <a:rPr lang="en-GB" sz="2592" dirty="0">
                <a:solidFill>
                  <a:schemeClr val="tx2"/>
                </a:solidFill>
              </a:rPr>
              <a:t>Vertex Data</a:t>
            </a:r>
          </a:p>
        </p:txBody>
      </p:sp>
      <p:sp>
        <p:nvSpPr>
          <p:cNvPr id="8" name="Rectangle 7">
            <a:extLst>
              <a:ext uri="{FF2B5EF4-FFF2-40B4-BE49-F238E27FC236}">
                <a16:creationId xmlns:a16="http://schemas.microsoft.com/office/drawing/2014/main" id="{4AB3DF8D-A3FB-26C0-BCDB-1026544E353E}"/>
              </a:ext>
            </a:extLst>
          </p:cNvPr>
          <p:cNvSpPr/>
          <p:nvPr/>
        </p:nvSpPr>
        <p:spPr>
          <a:xfrm>
            <a:off x="3326183" y="2441403"/>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a:solidFill>
                  <a:schemeClr val="tx2"/>
                </a:solidFill>
              </a:rPr>
              <a:t>Mesh</a:t>
            </a:r>
          </a:p>
        </p:txBody>
      </p:sp>
      <p:sp>
        <p:nvSpPr>
          <p:cNvPr id="9" name="Rectangle 8">
            <a:extLst>
              <a:ext uri="{FF2B5EF4-FFF2-40B4-BE49-F238E27FC236}">
                <a16:creationId xmlns:a16="http://schemas.microsoft.com/office/drawing/2014/main" id="{C225CCCA-7EBA-2A9F-6841-B1052ADC842F}"/>
              </a:ext>
            </a:extLst>
          </p:cNvPr>
          <p:cNvSpPr/>
          <p:nvPr/>
        </p:nvSpPr>
        <p:spPr>
          <a:xfrm>
            <a:off x="3326182" y="3160178"/>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a:solidFill>
                  <a:schemeClr val="tx2"/>
                </a:solidFill>
              </a:rPr>
              <a:t>Terrain</a:t>
            </a:r>
          </a:p>
        </p:txBody>
      </p:sp>
      <p:sp>
        <p:nvSpPr>
          <p:cNvPr id="10" name="Rectangle 9">
            <a:extLst>
              <a:ext uri="{FF2B5EF4-FFF2-40B4-BE49-F238E27FC236}">
                <a16:creationId xmlns:a16="http://schemas.microsoft.com/office/drawing/2014/main" id="{A5AD1666-EC47-C473-0D10-3F1524F5B16B}"/>
              </a:ext>
            </a:extLst>
          </p:cNvPr>
          <p:cNvSpPr/>
          <p:nvPr/>
        </p:nvSpPr>
        <p:spPr>
          <a:xfrm>
            <a:off x="3326181" y="3878953"/>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a:solidFill>
                  <a:schemeClr val="tx2"/>
                </a:solidFill>
              </a:rPr>
              <a:t>Particles</a:t>
            </a:r>
          </a:p>
        </p:txBody>
      </p:sp>
      <p:sp>
        <p:nvSpPr>
          <p:cNvPr id="11" name="Rectangle 10">
            <a:extLst>
              <a:ext uri="{FF2B5EF4-FFF2-40B4-BE49-F238E27FC236}">
                <a16:creationId xmlns:a16="http://schemas.microsoft.com/office/drawing/2014/main" id="{C76DD6C2-63FB-4846-4D03-39AC92658B02}"/>
              </a:ext>
            </a:extLst>
          </p:cNvPr>
          <p:cNvSpPr/>
          <p:nvPr/>
        </p:nvSpPr>
        <p:spPr>
          <a:xfrm>
            <a:off x="3115904" y="4851083"/>
            <a:ext cx="3744608" cy="2840354"/>
          </a:xfrm>
          <a:prstGeom prst="rect">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pPr algn="ctr"/>
            <a:r>
              <a:rPr lang="en-GB" sz="2592">
                <a:solidFill>
                  <a:schemeClr val="tx2"/>
                </a:solidFill>
              </a:rPr>
              <a:t>Mesh Transform</a:t>
            </a:r>
          </a:p>
        </p:txBody>
      </p:sp>
      <p:sp>
        <p:nvSpPr>
          <p:cNvPr id="12" name="Rectangle 11">
            <a:extLst>
              <a:ext uri="{FF2B5EF4-FFF2-40B4-BE49-F238E27FC236}">
                <a16:creationId xmlns:a16="http://schemas.microsoft.com/office/drawing/2014/main" id="{D3E62508-42BE-9D59-3D47-BB2485D34B18}"/>
              </a:ext>
            </a:extLst>
          </p:cNvPr>
          <p:cNvSpPr/>
          <p:nvPr/>
        </p:nvSpPr>
        <p:spPr>
          <a:xfrm>
            <a:off x="3326183" y="5452256"/>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a:solidFill>
                  <a:schemeClr val="tx2"/>
                </a:solidFill>
              </a:rPr>
              <a:t>Rigid</a:t>
            </a:r>
          </a:p>
        </p:txBody>
      </p:sp>
      <p:sp>
        <p:nvSpPr>
          <p:cNvPr id="13" name="Rectangle 12">
            <a:extLst>
              <a:ext uri="{FF2B5EF4-FFF2-40B4-BE49-F238E27FC236}">
                <a16:creationId xmlns:a16="http://schemas.microsoft.com/office/drawing/2014/main" id="{2EECE377-390F-5E88-3D6C-DD53687D0D01}"/>
              </a:ext>
            </a:extLst>
          </p:cNvPr>
          <p:cNvSpPr/>
          <p:nvPr/>
        </p:nvSpPr>
        <p:spPr>
          <a:xfrm>
            <a:off x="3326182" y="6171031"/>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a:solidFill>
                  <a:schemeClr val="tx2"/>
                </a:solidFill>
              </a:rPr>
              <a:t>Skinned</a:t>
            </a:r>
          </a:p>
        </p:txBody>
      </p:sp>
      <p:sp>
        <p:nvSpPr>
          <p:cNvPr id="16" name="Rectangle 15">
            <a:extLst>
              <a:ext uri="{FF2B5EF4-FFF2-40B4-BE49-F238E27FC236}">
                <a16:creationId xmlns:a16="http://schemas.microsoft.com/office/drawing/2014/main" id="{8496F4E2-45AA-EF3E-1849-ECBEE3BAF27A}"/>
              </a:ext>
            </a:extLst>
          </p:cNvPr>
          <p:cNvSpPr/>
          <p:nvPr/>
        </p:nvSpPr>
        <p:spPr>
          <a:xfrm>
            <a:off x="3326181" y="6889806"/>
            <a:ext cx="3324047" cy="588305"/>
          </a:xfrm>
          <a:prstGeom prst="rect">
            <a:avLst/>
          </a:prstGeom>
          <a:solidFill>
            <a:schemeClr val="accent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592">
                <a:solidFill>
                  <a:schemeClr val="tx2"/>
                </a:solidFill>
              </a:rPr>
              <a:t>Crowd</a:t>
            </a:r>
          </a:p>
        </p:txBody>
      </p:sp>
      <p:sp>
        <p:nvSpPr>
          <p:cNvPr id="17" name="Rectangle 16">
            <a:extLst>
              <a:ext uri="{FF2B5EF4-FFF2-40B4-BE49-F238E27FC236}">
                <a16:creationId xmlns:a16="http://schemas.microsoft.com/office/drawing/2014/main" id="{ED2E4888-C0C9-0F5C-8D72-7ACF285E5955}"/>
              </a:ext>
            </a:extLst>
          </p:cNvPr>
          <p:cNvSpPr/>
          <p:nvPr/>
        </p:nvSpPr>
        <p:spPr>
          <a:xfrm>
            <a:off x="7769888" y="1840230"/>
            <a:ext cx="3744608" cy="3743324"/>
          </a:xfrm>
          <a:prstGeom prst="rect">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pPr algn="ctr"/>
            <a:r>
              <a:rPr lang="en-GB" sz="2592">
                <a:solidFill>
                  <a:schemeClr val="tx2"/>
                </a:solidFill>
              </a:rPr>
              <a:t>GI Sample</a:t>
            </a:r>
          </a:p>
        </p:txBody>
      </p:sp>
      <p:sp>
        <p:nvSpPr>
          <p:cNvPr id="18" name="Rectangle 17">
            <a:extLst>
              <a:ext uri="{FF2B5EF4-FFF2-40B4-BE49-F238E27FC236}">
                <a16:creationId xmlns:a16="http://schemas.microsoft.com/office/drawing/2014/main" id="{F7750459-59F8-8329-FEC2-E5DFB9A6C000}"/>
              </a:ext>
            </a:extLst>
          </p:cNvPr>
          <p:cNvSpPr/>
          <p:nvPr/>
        </p:nvSpPr>
        <p:spPr>
          <a:xfrm>
            <a:off x="7980163" y="3878953"/>
            <a:ext cx="3324047" cy="151029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tIns="36000" rtlCol="0" anchor="t" anchorCtr="0"/>
          <a:lstStyle/>
          <a:p>
            <a:pPr algn="ctr"/>
            <a:r>
              <a:rPr lang="en-GB" sz="2592">
                <a:solidFill>
                  <a:schemeClr val="tx2"/>
                </a:solidFill>
              </a:rPr>
              <a:t>Lightmaps</a:t>
            </a:r>
          </a:p>
        </p:txBody>
      </p:sp>
      <p:sp>
        <p:nvSpPr>
          <p:cNvPr id="19" name="Rectangle 18">
            <a:extLst>
              <a:ext uri="{FF2B5EF4-FFF2-40B4-BE49-F238E27FC236}">
                <a16:creationId xmlns:a16="http://schemas.microsoft.com/office/drawing/2014/main" id="{FE15BC8F-26CE-E597-1BBF-C0571FA6BF1D}"/>
              </a:ext>
            </a:extLst>
          </p:cNvPr>
          <p:cNvSpPr/>
          <p:nvPr/>
        </p:nvSpPr>
        <p:spPr>
          <a:xfrm>
            <a:off x="7980164" y="2441403"/>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a:solidFill>
                  <a:schemeClr val="tx2"/>
                </a:solidFill>
              </a:rPr>
              <a:t>Probes</a:t>
            </a:r>
          </a:p>
        </p:txBody>
      </p:sp>
      <p:sp>
        <p:nvSpPr>
          <p:cNvPr id="20" name="Rectangle 19">
            <a:extLst>
              <a:ext uri="{FF2B5EF4-FFF2-40B4-BE49-F238E27FC236}">
                <a16:creationId xmlns:a16="http://schemas.microsoft.com/office/drawing/2014/main" id="{3C9E58F1-236B-A12E-6CB6-F1AE3DB9C4B0}"/>
              </a:ext>
            </a:extLst>
          </p:cNvPr>
          <p:cNvSpPr/>
          <p:nvPr/>
        </p:nvSpPr>
        <p:spPr>
          <a:xfrm>
            <a:off x="7980163" y="3160178"/>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err="1">
                <a:solidFill>
                  <a:schemeClr val="tx2"/>
                </a:solidFill>
              </a:rPr>
              <a:t>Surfels</a:t>
            </a:r>
            <a:endParaRPr lang="en-GB" sz="2592">
              <a:solidFill>
                <a:schemeClr val="tx2"/>
              </a:solidFill>
            </a:endParaRPr>
          </a:p>
        </p:txBody>
      </p:sp>
      <p:sp>
        <p:nvSpPr>
          <p:cNvPr id="21" name="Rectangle 20">
            <a:extLst>
              <a:ext uri="{FF2B5EF4-FFF2-40B4-BE49-F238E27FC236}">
                <a16:creationId xmlns:a16="http://schemas.microsoft.com/office/drawing/2014/main" id="{A55B59E4-F958-6302-7DF9-6A05A389F75A}"/>
              </a:ext>
            </a:extLst>
          </p:cNvPr>
          <p:cNvSpPr/>
          <p:nvPr/>
        </p:nvSpPr>
        <p:spPr>
          <a:xfrm>
            <a:off x="8172450" y="4349657"/>
            <a:ext cx="2939470" cy="39702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920">
                <a:solidFill>
                  <a:schemeClr val="tx2"/>
                </a:solidFill>
              </a:rPr>
              <a:t>Directional Lightmaps</a:t>
            </a:r>
          </a:p>
        </p:txBody>
      </p:sp>
      <p:sp>
        <p:nvSpPr>
          <p:cNvPr id="22" name="Rectangle 21">
            <a:extLst>
              <a:ext uri="{FF2B5EF4-FFF2-40B4-BE49-F238E27FC236}">
                <a16:creationId xmlns:a16="http://schemas.microsoft.com/office/drawing/2014/main" id="{DEE70C04-C399-AF6F-69F3-2D0F4C0A91D9}"/>
              </a:ext>
            </a:extLst>
          </p:cNvPr>
          <p:cNvSpPr/>
          <p:nvPr/>
        </p:nvSpPr>
        <p:spPr>
          <a:xfrm>
            <a:off x="8172450" y="4844407"/>
            <a:ext cx="2939470" cy="39702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920">
                <a:solidFill>
                  <a:schemeClr val="tx2"/>
                </a:solidFill>
              </a:rPr>
              <a:t>SH Lightmaps</a:t>
            </a:r>
          </a:p>
        </p:txBody>
      </p:sp>
      <p:sp>
        <p:nvSpPr>
          <p:cNvPr id="23" name="Rectangle 22">
            <a:extLst>
              <a:ext uri="{FF2B5EF4-FFF2-40B4-BE49-F238E27FC236}">
                <a16:creationId xmlns:a16="http://schemas.microsoft.com/office/drawing/2014/main" id="{E0E68B32-3B5D-FE40-52E8-C80F1B62C8FC}"/>
              </a:ext>
            </a:extLst>
          </p:cNvPr>
          <p:cNvSpPr/>
          <p:nvPr/>
        </p:nvSpPr>
        <p:spPr>
          <a:xfrm>
            <a:off x="7769888" y="5782604"/>
            <a:ext cx="3744608" cy="1391626"/>
          </a:xfrm>
          <a:prstGeom prst="rect">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pPr algn="ctr"/>
            <a:r>
              <a:rPr lang="en-GB" sz="2592">
                <a:solidFill>
                  <a:schemeClr val="tx2"/>
                </a:solidFill>
              </a:rPr>
              <a:t>Texture Sample</a:t>
            </a:r>
          </a:p>
        </p:txBody>
      </p:sp>
      <p:sp>
        <p:nvSpPr>
          <p:cNvPr id="24" name="Rectangle 23">
            <a:extLst>
              <a:ext uri="{FF2B5EF4-FFF2-40B4-BE49-F238E27FC236}">
                <a16:creationId xmlns:a16="http://schemas.microsoft.com/office/drawing/2014/main" id="{BEB7842E-3897-542C-8EB9-BA5118CD1BAD}"/>
              </a:ext>
            </a:extLst>
          </p:cNvPr>
          <p:cNvSpPr/>
          <p:nvPr/>
        </p:nvSpPr>
        <p:spPr>
          <a:xfrm>
            <a:off x="7980168" y="6383778"/>
            <a:ext cx="3324047" cy="58830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592">
                <a:solidFill>
                  <a:schemeClr val="tx2"/>
                </a:solidFill>
              </a:rPr>
              <a:t>Manual Gradients</a:t>
            </a:r>
          </a:p>
        </p:txBody>
      </p:sp>
      <p:sp>
        <p:nvSpPr>
          <p:cNvPr id="3" name="Slide Number Placeholder 2">
            <a:extLst>
              <a:ext uri="{FF2B5EF4-FFF2-40B4-BE49-F238E27FC236}">
                <a16:creationId xmlns:a16="http://schemas.microsoft.com/office/drawing/2014/main" id="{1DC640C2-F4EE-175A-FB46-2B54DF7CEE96}"/>
              </a:ext>
            </a:extLst>
          </p:cNvPr>
          <p:cNvSpPr>
            <a:spLocks noGrp="1"/>
          </p:cNvSpPr>
          <p:nvPr>
            <p:ph type="sldNum" sz="quarter" idx="10"/>
          </p:nvPr>
        </p:nvSpPr>
        <p:spPr/>
        <p:txBody>
          <a:bodyPr/>
          <a:lstStyle/>
          <a:p>
            <a:fld id="{0D66BD46-DD22-4216-BDA3-20AB85A4FAC8}" type="slidenum">
              <a:rPr lang="en-GB" smtClean="0"/>
              <a:pPr/>
              <a:t>33</a:t>
            </a:fld>
            <a:endParaRPr lang="en-GB"/>
          </a:p>
        </p:txBody>
      </p:sp>
    </p:spTree>
    <p:extLst>
      <p:ext uri="{BB962C8B-B14F-4D97-AF65-F5344CB8AC3E}">
        <p14:creationId xmlns:p14="http://schemas.microsoft.com/office/powerpoint/2010/main" val="1959239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8704-BEDC-3BF6-3D0A-4C167D90EE75}"/>
              </a:ext>
            </a:extLst>
          </p:cNvPr>
          <p:cNvSpPr>
            <a:spLocks noGrp="1"/>
          </p:cNvSpPr>
          <p:nvPr>
            <p:ph type="title"/>
          </p:nvPr>
        </p:nvSpPr>
        <p:spPr/>
        <p:txBody>
          <a:bodyPr/>
          <a:lstStyle/>
          <a:p>
            <a:r>
              <a:rPr lang="en-GB"/>
              <a:t>Externs</a:t>
            </a:r>
          </a:p>
        </p:txBody>
      </p:sp>
      <p:sp>
        <p:nvSpPr>
          <p:cNvPr id="5" name="Implementation">
            <a:extLst>
              <a:ext uri="{FF2B5EF4-FFF2-40B4-BE49-F238E27FC236}">
                <a16:creationId xmlns:a16="http://schemas.microsoft.com/office/drawing/2014/main" id="{AAA8584C-55A6-1209-7F7D-7E036733E3DA}"/>
              </a:ext>
            </a:extLst>
          </p:cNvPr>
          <p:cNvSpPr txBox="1">
            <a:spLocks noGrp="1"/>
          </p:cNvSpPr>
          <p:nvPr>
            <p:ph idx="1"/>
          </p:nvPr>
        </p:nvSpPr>
        <p:spPr>
          <a:xfrm>
            <a:off x="3170766" y="1828800"/>
            <a:ext cx="8288867" cy="54863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rgbClr val="569CD6"/>
                </a:solidFill>
                <a:latin typeface="Consolas" panose="020B0609020204030204" pitchFamily="49" charset="0"/>
              </a:rPr>
              <a:t>component</a:t>
            </a:r>
            <a:r>
              <a:rPr lang="en-GB">
                <a:solidFill>
                  <a:srgbClr val="D4D4D4"/>
                </a:solidFill>
                <a:latin typeface="Consolas" panose="020B0609020204030204" pitchFamily="49" charset="0"/>
              </a:rPr>
              <a:t> </a:t>
            </a:r>
            <a:r>
              <a:rPr lang="en-GB" err="1">
                <a:solidFill>
                  <a:srgbClr val="D4D4D4"/>
                </a:solidFill>
                <a:latin typeface="Consolas" panose="020B0609020204030204" pitchFamily="49" charset="0"/>
              </a:rPr>
              <a:t>MeshPosition</a:t>
            </a:r>
            <a:r>
              <a:rPr lang="en-GB">
                <a:solidFill>
                  <a:srgbClr val="D4D4D4"/>
                </a:solidFill>
                <a:latin typeface="Consolas" panose="020B0609020204030204" pitchFamily="49" charset="0"/>
              </a:rPr>
              <a:t> : </a:t>
            </a:r>
            <a:r>
              <a:rPr lang="en-GB" err="1">
                <a:solidFill>
                  <a:srgbClr val="D4D4D4"/>
                </a:solidFill>
                <a:latin typeface="Consolas" panose="020B0609020204030204" pitchFamily="49" charset="0"/>
              </a:rPr>
              <a:t>IPosition</a:t>
            </a: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9CDCFE"/>
                </a:solidFill>
                <a:latin typeface="Consolas" panose="020B0609020204030204" pitchFamily="49" charset="0"/>
              </a:rPr>
              <a:t>Domain</a:t>
            </a:r>
            <a:r>
              <a:rPr lang="en-GB">
                <a:solidFill>
                  <a:srgbClr val="D4D4D4"/>
                </a:solidFill>
                <a:latin typeface="Consolas" panose="020B0609020204030204" pitchFamily="49" charset="0"/>
              </a:rPr>
              <a:t>(</a:t>
            </a:r>
            <a:r>
              <a:rPr lang="en-GB">
                <a:solidFill>
                  <a:srgbClr val="CE9178"/>
                </a:solidFill>
                <a:latin typeface="Consolas" panose="020B0609020204030204" pitchFamily="49" charset="0"/>
              </a:rPr>
              <a:t>"</a:t>
            </a:r>
            <a:r>
              <a:rPr lang="en-GB" err="1">
                <a:solidFill>
                  <a:srgbClr val="CE9178"/>
                </a:solidFill>
                <a:latin typeface="Consolas" panose="020B0609020204030204" pitchFamily="49" charset="0"/>
              </a:rPr>
              <a:t>PerVertex</a:t>
            </a:r>
            <a:r>
              <a:rPr lang="en-GB">
                <a:solidFill>
                  <a:srgbClr val="CE9178"/>
                </a:solidFill>
                <a:latin typeface="Consolas" panose="020B0609020204030204" pitchFamily="49" charset="0"/>
              </a:rPr>
              <a:t>"</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extern</a:t>
            </a: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float3</a:t>
            </a:r>
            <a:r>
              <a:rPr lang="en-GB">
                <a:solidFill>
                  <a:srgbClr val="D4D4D4"/>
                </a:solidFill>
                <a:latin typeface="Consolas" panose="020B0609020204030204" pitchFamily="49" charset="0"/>
              </a:rPr>
              <a:t> Pos;</a:t>
            </a:r>
          </a:p>
          <a:p>
            <a:pPr marL="0" indent="0">
              <a:buNone/>
            </a:pPr>
            <a:endParaRPr lang="en-GB">
              <a:solidFill>
                <a:srgbClr val="D4D4D4"/>
              </a:solidFill>
              <a:latin typeface="Consolas" panose="020B0609020204030204" pitchFamily="49" charset="0"/>
            </a:endParaRPr>
          </a:p>
          <a:p>
            <a:pPr marL="0" indent="0">
              <a:buNone/>
            </a:pPr>
            <a:r>
              <a:rPr lang="en-GB">
                <a:solidFill>
                  <a:srgbClr val="B4C8FF"/>
                </a:solidFill>
                <a:latin typeface="Consolas" panose="020B0609020204030204" pitchFamily="49" charset="0"/>
              </a:rPr>
              <a:t>#hlsl</a:t>
            </a: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float3</a:t>
            </a:r>
            <a:r>
              <a:rPr lang="en-GB">
                <a:solidFill>
                  <a:srgbClr val="D4D4D4"/>
                </a:solidFill>
                <a:latin typeface="Consolas" panose="020B0609020204030204" pitchFamily="49" charset="0"/>
              </a:rPr>
              <a:t> </a:t>
            </a:r>
            <a:r>
              <a:rPr lang="en-GB">
                <a:solidFill>
                  <a:srgbClr val="DCDCAA"/>
                </a:solidFill>
                <a:latin typeface="Consolas" panose="020B0609020204030204" pitchFamily="49" charset="0"/>
              </a:rPr>
              <a:t>position</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 </a:t>
            </a:r>
            <a:r>
              <a:rPr lang="en-GB">
                <a:solidFill>
                  <a:srgbClr val="B4C8FF"/>
                </a:solidFill>
                <a:latin typeface="Consolas" panose="020B0609020204030204" pitchFamily="49" charset="0"/>
              </a:rPr>
              <a:t>return</a:t>
            </a:r>
            <a:r>
              <a:rPr lang="en-GB">
                <a:solidFill>
                  <a:srgbClr val="D4D4D4"/>
                </a:solidFill>
                <a:latin typeface="Consolas" panose="020B0609020204030204" pitchFamily="49" charset="0"/>
              </a:rPr>
              <a:t> Pos; }</a:t>
            </a:r>
          </a:p>
          <a:p>
            <a:pPr marL="0" indent="0">
              <a:buNone/>
            </a:pPr>
            <a:r>
              <a:rPr lang="en-GB">
                <a:solidFill>
                  <a:srgbClr val="B4C8FF"/>
                </a:solidFill>
                <a:latin typeface="Consolas" panose="020B0609020204030204" pitchFamily="49" charset="0"/>
              </a:rPr>
              <a:t>#endhlsl</a:t>
            </a: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a:t>
            </a:r>
          </a:p>
        </p:txBody>
      </p:sp>
      <p:sp>
        <p:nvSpPr>
          <p:cNvPr id="3" name="Slide Number Placeholder 2">
            <a:extLst>
              <a:ext uri="{FF2B5EF4-FFF2-40B4-BE49-F238E27FC236}">
                <a16:creationId xmlns:a16="http://schemas.microsoft.com/office/drawing/2014/main" id="{90AB0C36-C6D5-4AF6-EB76-FBDA9B1796BC}"/>
              </a:ext>
            </a:extLst>
          </p:cNvPr>
          <p:cNvSpPr>
            <a:spLocks noGrp="1"/>
          </p:cNvSpPr>
          <p:nvPr>
            <p:ph type="sldNum" sz="quarter" idx="10"/>
          </p:nvPr>
        </p:nvSpPr>
        <p:spPr/>
        <p:txBody>
          <a:bodyPr/>
          <a:lstStyle/>
          <a:p>
            <a:fld id="{0D66BD46-DD22-4216-BDA3-20AB85A4FAC8}" type="slidenum">
              <a:rPr lang="en-GB" smtClean="0"/>
              <a:pPr/>
              <a:t>34</a:t>
            </a:fld>
            <a:endParaRPr lang="en-GB"/>
          </a:p>
        </p:txBody>
      </p:sp>
    </p:spTree>
    <p:extLst>
      <p:ext uri="{BB962C8B-B14F-4D97-AF65-F5344CB8AC3E}">
        <p14:creationId xmlns:p14="http://schemas.microsoft.com/office/powerpoint/2010/main" val="969508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8704-BEDC-3BF6-3D0A-4C167D90EE75}"/>
              </a:ext>
            </a:extLst>
          </p:cNvPr>
          <p:cNvSpPr>
            <a:spLocks noGrp="1"/>
          </p:cNvSpPr>
          <p:nvPr>
            <p:ph type="title"/>
          </p:nvPr>
        </p:nvSpPr>
        <p:spPr/>
        <p:txBody>
          <a:bodyPr/>
          <a:lstStyle/>
          <a:p>
            <a:r>
              <a:rPr lang="en-GB"/>
              <a:t>Externs</a:t>
            </a:r>
          </a:p>
        </p:txBody>
      </p:sp>
      <p:sp>
        <p:nvSpPr>
          <p:cNvPr id="5" name="Implementation">
            <a:extLst>
              <a:ext uri="{FF2B5EF4-FFF2-40B4-BE49-F238E27FC236}">
                <a16:creationId xmlns:a16="http://schemas.microsoft.com/office/drawing/2014/main" id="{AAA8584C-55A6-1209-7F7D-7E036733E3DA}"/>
              </a:ext>
            </a:extLst>
          </p:cNvPr>
          <p:cNvSpPr txBox="1">
            <a:spLocks noGrp="1"/>
          </p:cNvSpPr>
          <p:nvPr>
            <p:ph idx="1"/>
          </p:nvPr>
        </p:nvSpPr>
        <p:spPr>
          <a:xfrm>
            <a:off x="2956278" y="1828801"/>
            <a:ext cx="8717844" cy="548639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rgbClr val="569CD6"/>
                </a:solidFill>
                <a:latin typeface="Consolas" panose="020B0609020204030204" pitchFamily="49" charset="0"/>
              </a:rPr>
              <a:t>component</a:t>
            </a:r>
            <a:r>
              <a:rPr lang="en-GB">
                <a:solidFill>
                  <a:srgbClr val="D4D4D4"/>
                </a:solidFill>
                <a:latin typeface="Consolas" panose="020B0609020204030204" pitchFamily="49" charset="0"/>
              </a:rPr>
              <a:t> </a:t>
            </a:r>
            <a:r>
              <a:rPr lang="en-GB" err="1">
                <a:solidFill>
                  <a:srgbClr val="D4D4D4"/>
                </a:solidFill>
                <a:latin typeface="Consolas" panose="020B0609020204030204" pitchFamily="49" charset="0"/>
              </a:rPr>
              <a:t>ExternExample</a:t>
            </a: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9CDCFE"/>
                </a:solidFill>
                <a:latin typeface="Consolas" panose="020B0609020204030204" pitchFamily="49" charset="0"/>
              </a:rPr>
              <a:t>Domain</a:t>
            </a:r>
            <a:r>
              <a:rPr lang="en-GB">
                <a:solidFill>
                  <a:srgbClr val="D4D4D4"/>
                </a:solidFill>
                <a:latin typeface="Consolas" panose="020B0609020204030204" pitchFamily="49" charset="0"/>
              </a:rPr>
              <a:t>(</a:t>
            </a:r>
            <a:r>
              <a:rPr lang="en-GB">
                <a:solidFill>
                  <a:srgbClr val="CE9178"/>
                </a:solidFill>
                <a:latin typeface="Consolas" panose="020B0609020204030204" pitchFamily="49" charset="0"/>
              </a:rPr>
              <a:t>"</a:t>
            </a:r>
            <a:r>
              <a:rPr lang="en-GB" err="1">
                <a:solidFill>
                  <a:srgbClr val="CE9178"/>
                </a:solidFill>
                <a:latin typeface="Consolas" panose="020B0609020204030204" pitchFamily="49" charset="0"/>
              </a:rPr>
              <a:t>PerVertex</a:t>
            </a:r>
            <a:r>
              <a:rPr lang="en-GB">
                <a:solidFill>
                  <a:srgbClr val="CE9178"/>
                </a:solidFill>
                <a:latin typeface="Consolas" panose="020B0609020204030204" pitchFamily="49" charset="0"/>
              </a:rPr>
              <a:t>"</a:t>
            </a:r>
            <a:r>
              <a:rPr lang="en-GB">
                <a:solidFill>
                  <a:srgbClr val="D4D4D4"/>
                </a:solidFill>
                <a:latin typeface="Consolas" panose="020B0609020204030204" pitchFamily="49" charset="0"/>
              </a:rPr>
              <a:t>)]</a:t>
            </a:r>
          </a:p>
          <a:p>
            <a:pPr marL="0" indent="0">
              <a:buNone/>
            </a:pPr>
            <a:r>
              <a:rPr lang="en-GB">
                <a:latin typeface="Consolas" panose="020B0609020204030204" pitchFamily="49" charset="0"/>
              </a:rPr>
              <a:t>    </a:t>
            </a:r>
            <a:r>
              <a:rPr lang="en-GB">
                <a:solidFill>
                  <a:srgbClr val="D4D4D4"/>
                </a:solidFill>
                <a:latin typeface="Consolas" panose="020B0609020204030204" pitchFamily="49" charset="0"/>
              </a:rPr>
              <a:t>[</a:t>
            </a:r>
            <a:r>
              <a:rPr lang="en-GB" err="1">
                <a:solidFill>
                  <a:srgbClr val="9CDCFE"/>
                </a:solidFill>
                <a:latin typeface="Consolas" panose="020B0609020204030204" pitchFamily="49" charset="0"/>
              </a:rPr>
              <a:t>VertexElement</a:t>
            </a:r>
            <a:r>
              <a:rPr lang="en-GB">
                <a:solidFill>
                  <a:srgbClr val="D4D4D4"/>
                </a:solidFill>
                <a:latin typeface="Consolas" panose="020B0609020204030204" pitchFamily="49" charset="0"/>
              </a:rPr>
              <a:t>(</a:t>
            </a:r>
            <a:r>
              <a:rPr lang="en-GB">
                <a:solidFill>
                  <a:srgbClr val="CE9178"/>
                </a:solidFill>
                <a:latin typeface="Consolas" panose="020B0609020204030204" pitchFamily="49" charset="0"/>
              </a:rPr>
              <a:t>"Position"</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extern</a:t>
            </a: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float3</a:t>
            </a:r>
            <a:r>
              <a:rPr lang="en-GB">
                <a:solidFill>
                  <a:srgbClr val="D4D4D4"/>
                </a:solidFill>
                <a:latin typeface="Consolas" panose="020B0609020204030204" pitchFamily="49" charset="0"/>
              </a:rPr>
              <a:t> Pos;</a:t>
            </a:r>
          </a:p>
          <a:p>
            <a:pPr marL="0" indent="0">
              <a:buNone/>
            </a:pP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    [</a:t>
            </a:r>
            <a:r>
              <a:rPr lang="en-GB">
                <a:solidFill>
                  <a:srgbClr val="9CDCFE"/>
                </a:solidFill>
                <a:latin typeface="Consolas" panose="020B0609020204030204" pitchFamily="49" charset="0"/>
              </a:rPr>
              <a:t>Domain</a:t>
            </a:r>
            <a:r>
              <a:rPr lang="en-GB">
                <a:solidFill>
                  <a:srgbClr val="D4D4D4"/>
                </a:solidFill>
                <a:latin typeface="Consolas" panose="020B0609020204030204" pitchFamily="49" charset="0"/>
              </a:rPr>
              <a:t>(</a:t>
            </a:r>
            <a:r>
              <a:rPr lang="en-GB">
                <a:solidFill>
                  <a:srgbClr val="CE9178"/>
                </a:solidFill>
                <a:latin typeface="Consolas" panose="020B0609020204030204" pitchFamily="49" charset="0"/>
              </a:rPr>
              <a:t>"</a:t>
            </a:r>
            <a:r>
              <a:rPr lang="en-GB" err="1">
                <a:solidFill>
                  <a:srgbClr val="CE9178"/>
                </a:solidFill>
                <a:latin typeface="Consolas" panose="020B0609020204030204" pitchFamily="49" charset="0"/>
              </a:rPr>
              <a:t>PerDispatch</a:t>
            </a:r>
            <a:r>
              <a:rPr lang="en-GB">
                <a:solidFill>
                  <a:srgbClr val="CE9178"/>
                </a:solidFill>
                <a:latin typeface="Consolas" panose="020B0609020204030204" pitchFamily="49" charset="0"/>
              </a:rPr>
              <a:t>"</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extern</a:t>
            </a: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float4</a:t>
            </a:r>
            <a:r>
              <a:rPr lang="en-GB">
                <a:solidFill>
                  <a:srgbClr val="D4D4D4"/>
                </a:solidFill>
                <a:latin typeface="Consolas" panose="020B0609020204030204" pitchFamily="49" charset="0"/>
              </a:rPr>
              <a:t> Colour;</a:t>
            </a:r>
          </a:p>
          <a:p>
            <a:pPr marL="0" indent="0">
              <a:buNone/>
            </a:pP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    [</a:t>
            </a:r>
            <a:r>
              <a:rPr lang="en-GB">
                <a:solidFill>
                  <a:srgbClr val="9CDCFE"/>
                </a:solidFill>
                <a:latin typeface="Consolas" panose="020B0609020204030204" pitchFamily="49" charset="0"/>
              </a:rPr>
              <a:t>Domain</a:t>
            </a:r>
            <a:r>
              <a:rPr lang="en-GB">
                <a:solidFill>
                  <a:srgbClr val="D4D4D4"/>
                </a:solidFill>
                <a:latin typeface="Consolas" panose="020B0609020204030204" pitchFamily="49" charset="0"/>
              </a:rPr>
              <a:t>(</a:t>
            </a:r>
            <a:r>
              <a:rPr lang="en-GB">
                <a:solidFill>
                  <a:srgbClr val="CE9178"/>
                </a:solidFill>
                <a:latin typeface="Consolas" panose="020B0609020204030204" pitchFamily="49" charset="0"/>
              </a:rPr>
              <a:t>"</a:t>
            </a:r>
            <a:r>
              <a:rPr lang="en-GB" err="1">
                <a:solidFill>
                  <a:srgbClr val="CE9178"/>
                </a:solidFill>
                <a:latin typeface="Consolas" panose="020B0609020204030204" pitchFamily="49" charset="0"/>
              </a:rPr>
              <a:t>PerView</a:t>
            </a:r>
            <a:r>
              <a:rPr lang="en-GB">
                <a:solidFill>
                  <a:srgbClr val="CE9178"/>
                </a:solidFill>
                <a:latin typeface="Consolas" panose="020B0609020204030204" pitchFamily="49" charset="0"/>
              </a:rPr>
              <a:t>"</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extern</a:t>
            </a:r>
            <a:r>
              <a:rPr lang="en-GB">
                <a:solidFill>
                  <a:srgbClr val="D4D4D4"/>
                </a:solidFill>
                <a:latin typeface="Consolas" panose="020B0609020204030204" pitchFamily="49" charset="0"/>
              </a:rPr>
              <a:t> </a:t>
            </a:r>
            <a:r>
              <a:rPr lang="en-GB" err="1">
                <a:solidFill>
                  <a:srgbClr val="569CD6"/>
                </a:solidFill>
                <a:latin typeface="Consolas" panose="020B0609020204030204" pitchFamily="49" charset="0"/>
              </a:rPr>
              <a:t>StructuredBuffer</a:t>
            </a:r>
            <a:r>
              <a:rPr lang="en-GB">
                <a:solidFill>
                  <a:srgbClr val="D4D4D4"/>
                </a:solidFill>
                <a:latin typeface="Consolas" panose="020B0609020204030204" pitchFamily="49" charset="0"/>
              </a:rPr>
              <a:t>&lt;Light&gt; Lights;</a:t>
            </a:r>
          </a:p>
          <a:p>
            <a:pPr marL="0" indent="0">
              <a:buNone/>
            </a:pPr>
            <a:endParaRPr lang="en-GB">
              <a:solidFill>
                <a:srgbClr val="D4D4D4"/>
              </a:solidFill>
              <a:latin typeface="Consolas" panose="020B0609020204030204" pitchFamily="49" charset="0"/>
            </a:endParaRPr>
          </a:p>
          <a:p>
            <a:pPr marL="0" indent="0">
              <a:buNone/>
            </a:pPr>
            <a:r>
              <a:rPr lang="en-GB">
                <a:solidFill>
                  <a:srgbClr val="D4D4D4"/>
                </a:solidFill>
                <a:latin typeface="Consolas" panose="020B0609020204030204" pitchFamily="49" charset="0"/>
              </a:rPr>
              <a:t>    [</a:t>
            </a:r>
            <a:r>
              <a:rPr lang="en-GB">
                <a:solidFill>
                  <a:srgbClr val="9CDCFE"/>
                </a:solidFill>
                <a:latin typeface="Consolas" panose="020B0609020204030204" pitchFamily="49" charset="0"/>
              </a:rPr>
              <a:t>Domain</a:t>
            </a:r>
            <a:r>
              <a:rPr lang="en-GB">
                <a:solidFill>
                  <a:srgbClr val="D4D4D4"/>
                </a:solidFill>
                <a:latin typeface="Consolas" panose="020B0609020204030204" pitchFamily="49" charset="0"/>
              </a:rPr>
              <a:t>(</a:t>
            </a:r>
            <a:r>
              <a:rPr lang="en-GB">
                <a:solidFill>
                  <a:srgbClr val="CE9178"/>
                </a:solidFill>
                <a:latin typeface="Consolas" panose="020B0609020204030204" pitchFamily="49" charset="0"/>
              </a:rPr>
              <a:t>"</a:t>
            </a:r>
            <a:r>
              <a:rPr lang="en-GB" err="1">
                <a:solidFill>
                  <a:srgbClr val="CE9178"/>
                </a:solidFill>
                <a:latin typeface="Consolas" panose="020B0609020204030204" pitchFamily="49" charset="0"/>
              </a:rPr>
              <a:t>PerInstance</a:t>
            </a:r>
            <a:r>
              <a:rPr lang="en-GB">
                <a:solidFill>
                  <a:srgbClr val="CE9178"/>
                </a:solidFill>
                <a:latin typeface="Consolas" panose="020B0609020204030204" pitchFamily="49" charset="0"/>
              </a:rPr>
              <a:t>"</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extern</a:t>
            </a:r>
            <a:r>
              <a:rPr lang="en-GB">
                <a:solidFill>
                  <a:srgbClr val="D4D4D4"/>
                </a:solidFill>
                <a:latin typeface="Consolas" panose="020B0609020204030204" pitchFamily="49" charset="0"/>
              </a:rPr>
              <a:t> </a:t>
            </a:r>
            <a:r>
              <a:rPr lang="en-GB">
                <a:solidFill>
                  <a:srgbClr val="569CD6"/>
                </a:solidFill>
                <a:latin typeface="Consolas" panose="020B0609020204030204" pitchFamily="49" charset="0"/>
              </a:rPr>
              <a:t>float3</a:t>
            </a:r>
            <a:r>
              <a:rPr lang="en-GB">
                <a:solidFill>
                  <a:srgbClr val="D4D4D4"/>
                </a:solidFill>
                <a:latin typeface="Consolas" panose="020B0609020204030204" pitchFamily="49" charset="0"/>
              </a:rPr>
              <a:t> </a:t>
            </a:r>
            <a:r>
              <a:rPr lang="en-GB" err="1">
                <a:solidFill>
                  <a:srgbClr val="D4D4D4"/>
                </a:solidFill>
                <a:latin typeface="Consolas" panose="020B0609020204030204" pitchFamily="49" charset="0"/>
              </a:rPr>
              <a:t>InstanceTranslation</a:t>
            </a:r>
            <a:r>
              <a:rPr lang="en-GB">
                <a:solidFill>
                  <a:srgbClr val="D4D4D4"/>
                </a:solidFill>
                <a:latin typeface="Consolas" panose="020B0609020204030204" pitchFamily="49" charset="0"/>
              </a:rPr>
              <a:t>;</a:t>
            </a:r>
          </a:p>
          <a:p>
            <a:pPr marL="0" indent="0">
              <a:buNone/>
            </a:pPr>
            <a:r>
              <a:rPr lang="en-GB">
                <a:solidFill>
                  <a:srgbClr val="D4D4D4"/>
                </a:solidFill>
                <a:latin typeface="Consolas" panose="020B0609020204030204" pitchFamily="49" charset="0"/>
              </a:rPr>
              <a:t>}</a:t>
            </a:r>
          </a:p>
        </p:txBody>
      </p:sp>
      <p:sp>
        <p:nvSpPr>
          <p:cNvPr id="3" name="Slide Number Placeholder 2">
            <a:extLst>
              <a:ext uri="{FF2B5EF4-FFF2-40B4-BE49-F238E27FC236}">
                <a16:creationId xmlns:a16="http://schemas.microsoft.com/office/drawing/2014/main" id="{03A75B6E-CF5E-5003-378D-B7C2D21BA35B}"/>
              </a:ext>
            </a:extLst>
          </p:cNvPr>
          <p:cNvSpPr>
            <a:spLocks noGrp="1"/>
          </p:cNvSpPr>
          <p:nvPr>
            <p:ph type="sldNum" sz="quarter" idx="10"/>
          </p:nvPr>
        </p:nvSpPr>
        <p:spPr/>
        <p:txBody>
          <a:bodyPr/>
          <a:lstStyle/>
          <a:p>
            <a:fld id="{0D66BD46-DD22-4216-BDA3-20AB85A4FAC8}" type="slidenum">
              <a:rPr lang="en-GB" smtClean="0"/>
              <a:pPr/>
              <a:t>35</a:t>
            </a:fld>
            <a:endParaRPr lang="en-GB"/>
          </a:p>
        </p:txBody>
      </p:sp>
    </p:spTree>
    <p:extLst>
      <p:ext uri="{BB962C8B-B14F-4D97-AF65-F5344CB8AC3E}">
        <p14:creationId xmlns:p14="http://schemas.microsoft.com/office/powerpoint/2010/main" val="1639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70473C-754A-B539-5EA2-5E4290077941}"/>
              </a:ext>
            </a:extLst>
          </p:cNvPr>
          <p:cNvSpPr>
            <a:spLocks noGrp="1"/>
          </p:cNvSpPr>
          <p:nvPr>
            <p:ph type="title"/>
          </p:nvPr>
        </p:nvSpPr>
        <p:spPr/>
        <p:txBody>
          <a:bodyPr/>
          <a:lstStyle/>
          <a:p>
            <a:r>
              <a:rPr lang="en-GB"/>
              <a:t>Interpolation</a:t>
            </a:r>
          </a:p>
        </p:txBody>
      </p:sp>
      <p:sp>
        <p:nvSpPr>
          <p:cNvPr id="3" name="Content Placeholder 2">
            <a:extLst>
              <a:ext uri="{FF2B5EF4-FFF2-40B4-BE49-F238E27FC236}">
                <a16:creationId xmlns:a16="http://schemas.microsoft.com/office/drawing/2014/main" id="{251A42E5-D9FB-21D5-962F-F744506FA212}"/>
              </a:ext>
            </a:extLst>
          </p:cNvPr>
          <p:cNvSpPr>
            <a:spLocks noGrp="1"/>
          </p:cNvSpPr>
          <p:nvPr>
            <p:ph idx="1"/>
          </p:nvPr>
        </p:nvSpPr>
        <p:spPr/>
        <p:txBody>
          <a:bodyPr>
            <a:normAutofit/>
          </a:bodyPr>
          <a:lstStyle/>
          <a:p>
            <a:pPr marL="0" indent="0">
              <a:buNone/>
            </a:pPr>
            <a:r>
              <a:rPr lang="en-GB" sz="4400">
                <a:solidFill>
                  <a:srgbClr val="A5CAE9"/>
                </a:solidFill>
                <a:latin typeface="Consolas" panose="020B0609020204030204" pitchFamily="49" charset="0"/>
                <a:ea typeface="+mn-ea"/>
                <a:cs typeface="+mn-cs"/>
              </a:rPr>
              <a:t>component</a:t>
            </a:r>
            <a:r>
              <a:rPr lang="en-GB" sz="4400">
                <a:latin typeface="Consolas" panose="020B0609020204030204" pitchFamily="49" charset="0"/>
              </a:rPr>
              <a:t> </a:t>
            </a:r>
            <a:r>
              <a:rPr lang="en-GB" sz="4400" err="1">
                <a:solidFill>
                  <a:schemeClr val="accent5"/>
                </a:solidFill>
                <a:latin typeface="Consolas" panose="020B0609020204030204" pitchFamily="49" charset="0"/>
              </a:rPr>
              <a:t>PixelShader</a:t>
            </a:r>
            <a:endParaRPr lang="en-GB" sz="4400">
              <a:solidFill>
                <a:schemeClr val="accent5"/>
              </a:solidFill>
              <a:latin typeface="Consolas" panose="020B0609020204030204" pitchFamily="49" charset="0"/>
            </a:endParaRPr>
          </a:p>
          <a:p>
            <a:pPr marL="0" indent="0">
              <a:buNone/>
            </a:pPr>
            <a:r>
              <a:rPr lang="en-GB" sz="4400">
                <a:latin typeface="Consolas" panose="020B0609020204030204" pitchFamily="49" charset="0"/>
              </a:rPr>
              <a:t>{</a:t>
            </a:r>
          </a:p>
          <a:p>
            <a:pPr marL="0" indent="0">
              <a:buNone/>
            </a:pPr>
            <a:r>
              <a:rPr lang="en-GB" sz="4400">
                <a:latin typeface="Consolas" panose="020B0609020204030204" pitchFamily="49" charset="0"/>
              </a:rPr>
              <a:t>    [Domain(</a:t>
            </a:r>
            <a:r>
              <a:rPr lang="en-GB" sz="4400">
                <a:solidFill>
                  <a:schemeClr val="accent5"/>
                </a:solidFill>
                <a:latin typeface="Consolas" panose="020B0609020204030204" pitchFamily="49" charset="0"/>
              </a:rPr>
              <a:t>"</a:t>
            </a:r>
            <a:r>
              <a:rPr lang="en-GB" sz="4400" err="1">
                <a:solidFill>
                  <a:schemeClr val="accent5"/>
                </a:solidFill>
                <a:latin typeface="Consolas" panose="020B0609020204030204" pitchFamily="49" charset="0"/>
              </a:rPr>
              <a:t>PerVertex</a:t>
            </a:r>
            <a:r>
              <a:rPr lang="en-GB" sz="4400">
                <a:solidFill>
                  <a:schemeClr val="accent5"/>
                </a:solidFill>
                <a:latin typeface="Consolas" panose="020B0609020204030204" pitchFamily="49" charset="0"/>
              </a:rPr>
              <a:t>"</a:t>
            </a:r>
            <a:r>
              <a:rPr lang="en-GB" sz="4400">
                <a:latin typeface="Consolas" panose="020B0609020204030204" pitchFamily="49" charset="0"/>
              </a:rPr>
              <a:t>)]</a:t>
            </a:r>
          </a:p>
          <a:p>
            <a:pPr marL="0" indent="0">
              <a:buNone/>
            </a:pPr>
            <a:r>
              <a:rPr lang="en-GB" sz="4400">
                <a:latin typeface="Consolas" panose="020B0609020204030204" pitchFamily="49" charset="0"/>
              </a:rPr>
              <a:t>    [</a:t>
            </a:r>
            <a:r>
              <a:rPr lang="en-GB" sz="4400" err="1">
                <a:latin typeface="Consolas" panose="020B0609020204030204" pitchFamily="49" charset="0"/>
              </a:rPr>
              <a:t>VertexElement</a:t>
            </a:r>
            <a:r>
              <a:rPr lang="en-GB" sz="4400">
                <a:latin typeface="Consolas" panose="020B0609020204030204" pitchFamily="49" charset="0"/>
              </a:rPr>
              <a:t>("Texcoord0")]</a:t>
            </a:r>
          </a:p>
          <a:p>
            <a:pPr marL="0" indent="0">
              <a:buNone/>
            </a:pPr>
            <a:r>
              <a:rPr lang="en-GB" sz="4400">
                <a:latin typeface="Consolas" panose="020B0609020204030204" pitchFamily="49" charset="0"/>
              </a:rPr>
              <a:t>    </a:t>
            </a:r>
            <a:r>
              <a:rPr lang="en-GB" sz="4400">
                <a:solidFill>
                  <a:srgbClr val="A5CAE9"/>
                </a:solidFill>
                <a:latin typeface="Consolas" panose="020B0609020204030204" pitchFamily="49" charset="0"/>
                <a:ea typeface="+mn-ea"/>
                <a:cs typeface="+mn-cs"/>
              </a:rPr>
              <a:t>extern</a:t>
            </a:r>
            <a:r>
              <a:rPr lang="en-GB" sz="4400">
                <a:solidFill>
                  <a:schemeClr val="accent5"/>
                </a:solidFill>
                <a:latin typeface="Consolas" panose="020B0609020204030204" pitchFamily="49" charset="0"/>
              </a:rPr>
              <a:t> </a:t>
            </a:r>
            <a:r>
              <a:rPr lang="en-GB" sz="4400">
                <a:solidFill>
                  <a:srgbClr val="A5CAE9"/>
                </a:solidFill>
                <a:latin typeface="Consolas" panose="020B0609020204030204" pitchFamily="49" charset="0"/>
                <a:ea typeface="+mn-ea"/>
                <a:cs typeface="+mn-cs"/>
              </a:rPr>
              <a:t>float2</a:t>
            </a:r>
            <a:r>
              <a:rPr lang="en-GB" sz="4400">
                <a:solidFill>
                  <a:schemeClr val="accent5"/>
                </a:solidFill>
                <a:latin typeface="Consolas" panose="020B0609020204030204" pitchFamily="49" charset="0"/>
              </a:rPr>
              <a:t> </a:t>
            </a:r>
            <a:r>
              <a:rPr lang="en-GB" sz="4400">
                <a:latin typeface="Consolas" panose="020B0609020204030204" pitchFamily="49" charset="0"/>
              </a:rPr>
              <a:t>UV0;</a:t>
            </a:r>
          </a:p>
          <a:p>
            <a:pPr marL="0" indent="0">
              <a:buNone/>
            </a:pPr>
            <a:r>
              <a:rPr lang="en-GB" sz="4400">
                <a:latin typeface="Consolas" panose="020B0609020204030204" pitchFamily="49" charset="0"/>
              </a:rPr>
              <a:t>}</a:t>
            </a:r>
          </a:p>
        </p:txBody>
      </p:sp>
      <p:sp>
        <p:nvSpPr>
          <p:cNvPr id="2" name="Slide Number Placeholder 1">
            <a:extLst>
              <a:ext uri="{FF2B5EF4-FFF2-40B4-BE49-F238E27FC236}">
                <a16:creationId xmlns:a16="http://schemas.microsoft.com/office/drawing/2014/main" id="{A0F1CDE3-B3D6-ADC3-673D-0F3612834283}"/>
              </a:ext>
            </a:extLst>
          </p:cNvPr>
          <p:cNvSpPr>
            <a:spLocks noGrp="1"/>
          </p:cNvSpPr>
          <p:nvPr>
            <p:ph type="sldNum" sz="quarter" idx="10"/>
          </p:nvPr>
        </p:nvSpPr>
        <p:spPr/>
        <p:txBody>
          <a:bodyPr/>
          <a:lstStyle/>
          <a:p>
            <a:fld id="{0D66BD46-DD22-4216-BDA3-20AB85A4FAC8}" type="slidenum">
              <a:rPr lang="en-GB" smtClean="0"/>
              <a:pPr/>
              <a:t>36</a:t>
            </a:fld>
            <a:endParaRPr lang="en-GB"/>
          </a:p>
        </p:txBody>
      </p:sp>
    </p:spTree>
    <p:extLst>
      <p:ext uri="{BB962C8B-B14F-4D97-AF65-F5344CB8AC3E}">
        <p14:creationId xmlns:p14="http://schemas.microsoft.com/office/powerpoint/2010/main" val="3219308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2170-4C19-42D4-8E10-46F19E5A597A}"/>
              </a:ext>
            </a:extLst>
          </p:cNvPr>
          <p:cNvSpPr>
            <a:spLocks noGrp="1"/>
          </p:cNvSpPr>
          <p:nvPr>
            <p:ph type="title"/>
          </p:nvPr>
        </p:nvSpPr>
        <p:spPr/>
        <p:txBody>
          <a:bodyPr/>
          <a:lstStyle/>
          <a:p>
            <a:r>
              <a:rPr lang="en-US"/>
              <a:t>Interpolation</a:t>
            </a:r>
            <a:endParaRPr lang="en-GB"/>
          </a:p>
        </p:txBody>
      </p:sp>
      <p:sp>
        <p:nvSpPr>
          <p:cNvPr id="20" name="Content Placeholder 19">
            <a:extLst>
              <a:ext uri="{FF2B5EF4-FFF2-40B4-BE49-F238E27FC236}">
                <a16:creationId xmlns:a16="http://schemas.microsoft.com/office/drawing/2014/main" id="{96E32010-A60B-312C-63EC-8B7316F36F80}"/>
              </a:ext>
            </a:extLst>
          </p:cNvPr>
          <p:cNvSpPr>
            <a:spLocks noGrp="1"/>
          </p:cNvSpPr>
          <p:nvPr>
            <p:ph idx="1"/>
          </p:nvPr>
        </p:nvSpPr>
        <p:spPr>
          <a:xfrm>
            <a:off x="2091690" y="1828800"/>
            <a:ext cx="10447020" cy="5657850"/>
          </a:xfrm>
        </p:spPr>
        <p:txBody>
          <a:bodyPr>
            <a:normAutofit lnSpcReduction="10000"/>
          </a:bodyPr>
          <a:lstStyle/>
          <a:p>
            <a:pPr marL="0" indent="0">
              <a:buNone/>
            </a:pPr>
            <a:r>
              <a:rPr lang="sv-SE" sz="3600" b="0">
                <a:solidFill>
                  <a:srgbClr val="569CD6"/>
                </a:solidFill>
                <a:effectLst/>
                <a:latin typeface="Consolas" panose="020B0609020204030204" pitchFamily="49" charset="0"/>
              </a:rPr>
              <a:t>void</a:t>
            </a:r>
            <a:r>
              <a:rPr lang="sv-SE" sz="3600" b="0">
                <a:solidFill>
                  <a:srgbClr val="D4D4D4"/>
                </a:solidFill>
                <a:effectLst/>
                <a:latin typeface="Consolas" panose="020B0609020204030204" pitchFamily="49" charset="0"/>
              </a:rPr>
              <a:t> </a:t>
            </a:r>
            <a:r>
              <a:rPr lang="sv-SE" sz="3600" b="0">
                <a:solidFill>
                  <a:srgbClr val="DCDCAA"/>
                </a:solidFill>
                <a:effectLst/>
                <a:latin typeface="Consolas" panose="020B0609020204030204" pitchFamily="49" charset="0"/>
              </a:rPr>
              <a:t>vsMain</a:t>
            </a:r>
            <a:r>
              <a:rPr lang="sv-SE" sz="3600" b="0">
                <a:solidFill>
                  <a:srgbClr val="D4D4D4"/>
                </a:solidFill>
                <a:effectLst/>
                <a:latin typeface="Consolas" panose="020B0609020204030204" pitchFamily="49" charset="0"/>
              </a:rPr>
              <a:t>(</a:t>
            </a:r>
          </a:p>
          <a:p>
            <a:pPr marL="0" indent="0">
              <a:buNone/>
            </a:pPr>
            <a:r>
              <a:rPr lang="sv-SE" sz="3600" b="0">
                <a:solidFill>
                  <a:srgbClr val="D4D4D4"/>
                </a:solidFill>
                <a:effectLst/>
                <a:latin typeface="Consolas" panose="020B0609020204030204" pitchFamily="49" charset="0"/>
              </a:rPr>
              <a:t>    </a:t>
            </a:r>
            <a:r>
              <a:rPr lang="sv-SE" sz="3600" b="0">
                <a:solidFill>
                  <a:srgbClr val="569CD6"/>
                </a:solidFill>
                <a:effectLst/>
                <a:latin typeface="Consolas" panose="020B0609020204030204" pitchFamily="49" charset="0"/>
              </a:rPr>
              <a:t>float2</a:t>
            </a:r>
            <a:r>
              <a:rPr lang="sv-SE" sz="3600" b="0">
                <a:solidFill>
                  <a:srgbClr val="D4D4D4"/>
                </a:solidFill>
                <a:effectLst/>
                <a:latin typeface="Consolas" panose="020B0609020204030204" pitchFamily="49" charset="0"/>
              </a:rPr>
              <a:t> in_uv0 : </a:t>
            </a:r>
            <a:r>
              <a:rPr lang="sv-SE" sz="3600" b="0">
                <a:solidFill>
                  <a:srgbClr val="9CDCFE"/>
                </a:solidFill>
                <a:effectLst/>
                <a:latin typeface="Consolas" panose="020B0609020204030204" pitchFamily="49" charset="0"/>
              </a:rPr>
              <a:t>TEXCOORD0</a:t>
            </a:r>
            <a:r>
              <a:rPr lang="sv-SE" sz="3600" b="0">
                <a:solidFill>
                  <a:srgbClr val="D4D4D4"/>
                </a:solidFill>
                <a:effectLst/>
                <a:latin typeface="Consolas" panose="020B0609020204030204" pitchFamily="49" charset="0"/>
              </a:rPr>
              <a:t>,</a:t>
            </a:r>
          </a:p>
          <a:p>
            <a:pPr marL="0" indent="0">
              <a:buNone/>
            </a:pPr>
            <a:r>
              <a:rPr lang="sv-SE" sz="3600" b="0">
                <a:solidFill>
                  <a:srgbClr val="D4D4D4"/>
                </a:solidFill>
                <a:effectLst/>
                <a:latin typeface="Consolas" panose="020B0609020204030204" pitchFamily="49" charset="0"/>
              </a:rPr>
              <a:t>    </a:t>
            </a:r>
            <a:r>
              <a:rPr lang="sv-SE" sz="3600" b="0">
                <a:solidFill>
                  <a:srgbClr val="569CD6"/>
                </a:solidFill>
                <a:effectLst/>
                <a:latin typeface="Consolas" panose="020B0609020204030204" pitchFamily="49" charset="0"/>
              </a:rPr>
              <a:t>float2</a:t>
            </a:r>
            <a:r>
              <a:rPr lang="sv-SE" sz="3600" b="0">
                <a:solidFill>
                  <a:srgbClr val="D4D4D4"/>
                </a:solidFill>
                <a:effectLst/>
                <a:latin typeface="Consolas" panose="020B0609020204030204" pitchFamily="49" charset="0"/>
              </a:rPr>
              <a:t> in_uv1 : </a:t>
            </a:r>
            <a:r>
              <a:rPr lang="sv-SE" sz="3600" b="0">
                <a:solidFill>
                  <a:srgbClr val="9CDCFE"/>
                </a:solidFill>
                <a:effectLst/>
                <a:latin typeface="Consolas" panose="020B0609020204030204" pitchFamily="49" charset="0"/>
              </a:rPr>
              <a:t>TEXCOORD1</a:t>
            </a:r>
            <a:r>
              <a:rPr lang="sv-SE" sz="3600" b="0">
                <a:solidFill>
                  <a:srgbClr val="D4D4D4"/>
                </a:solidFill>
                <a:effectLst/>
                <a:latin typeface="Consolas" panose="020B0609020204030204" pitchFamily="49" charset="0"/>
              </a:rPr>
              <a:t>,</a:t>
            </a:r>
          </a:p>
          <a:p>
            <a:pPr marL="0" indent="0">
              <a:buNone/>
            </a:pPr>
            <a:r>
              <a:rPr lang="sv-SE" sz="3600" b="0">
                <a:solidFill>
                  <a:srgbClr val="D4D4D4"/>
                </a:solidFill>
                <a:effectLst/>
                <a:latin typeface="Consolas" panose="020B0609020204030204" pitchFamily="49" charset="0"/>
              </a:rPr>
              <a:t>    </a:t>
            </a:r>
            <a:r>
              <a:rPr lang="sv-SE" sz="3600" b="0">
                <a:solidFill>
                  <a:srgbClr val="569CD6"/>
                </a:solidFill>
                <a:effectLst/>
                <a:latin typeface="Consolas" panose="020B0609020204030204" pitchFamily="49" charset="0"/>
              </a:rPr>
              <a:t>out</a:t>
            </a:r>
            <a:r>
              <a:rPr lang="sv-SE" sz="3600" b="0">
                <a:solidFill>
                  <a:srgbClr val="D4D4D4"/>
                </a:solidFill>
                <a:effectLst/>
                <a:latin typeface="Consolas" panose="020B0609020204030204" pitchFamily="49" charset="0"/>
              </a:rPr>
              <a:t> </a:t>
            </a:r>
            <a:r>
              <a:rPr lang="sv-SE" sz="3600" b="0">
                <a:solidFill>
                  <a:srgbClr val="569CD6"/>
                </a:solidFill>
                <a:effectLst/>
                <a:latin typeface="Consolas" panose="020B0609020204030204" pitchFamily="49" charset="0"/>
              </a:rPr>
              <a:t>float2</a:t>
            </a:r>
            <a:r>
              <a:rPr lang="sv-SE" sz="3600" b="0">
                <a:solidFill>
                  <a:srgbClr val="D4D4D4"/>
                </a:solidFill>
                <a:effectLst/>
                <a:latin typeface="Consolas" panose="020B0609020204030204" pitchFamily="49" charset="0"/>
              </a:rPr>
              <a:t> out_uv0 : </a:t>
            </a:r>
            <a:r>
              <a:rPr lang="sv-SE" sz="3600" b="0">
                <a:solidFill>
                  <a:srgbClr val="9CDCFE"/>
                </a:solidFill>
                <a:effectLst/>
                <a:latin typeface="Consolas" panose="020B0609020204030204" pitchFamily="49" charset="0"/>
              </a:rPr>
              <a:t>TEXCOORD0</a:t>
            </a:r>
            <a:r>
              <a:rPr lang="sv-SE" sz="3600" b="0">
                <a:solidFill>
                  <a:srgbClr val="D4D4D4"/>
                </a:solidFill>
                <a:effectLst/>
                <a:latin typeface="Consolas" panose="020B0609020204030204" pitchFamily="49" charset="0"/>
              </a:rPr>
              <a:t>,</a:t>
            </a:r>
          </a:p>
          <a:p>
            <a:pPr marL="0" indent="0">
              <a:buNone/>
            </a:pPr>
            <a:r>
              <a:rPr lang="sv-SE" sz="3600" b="0">
                <a:solidFill>
                  <a:srgbClr val="D4D4D4"/>
                </a:solidFill>
                <a:effectLst/>
                <a:latin typeface="Consolas" panose="020B0609020204030204" pitchFamily="49" charset="0"/>
              </a:rPr>
              <a:t>    </a:t>
            </a:r>
            <a:r>
              <a:rPr lang="sv-SE" sz="3600" b="0">
                <a:solidFill>
                  <a:srgbClr val="569CD6"/>
                </a:solidFill>
                <a:effectLst/>
                <a:latin typeface="Consolas" panose="020B0609020204030204" pitchFamily="49" charset="0"/>
              </a:rPr>
              <a:t>out</a:t>
            </a:r>
            <a:r>
              <a:rPr lang="sv-SE" sz="3600" b="0">
                <a:solidFill>
                  <a:srgbClr val="D4D4D4"/>
                </a:solidFill>
                <a:effectLst/>
                <a:latin typeface="Consolas" panose="020B0609020204030204" pitchFamily="49" charset="0"/>
              </a:rPr>
              <a:t> </a:t>
            </a:r>
            <a:r>
              <a:rPr lang="sv-SE" sz="3600" b="0">
                <a:solidFill>
                  <a:srgbClr val="569CD6"/>
                </a:solidFill>
                <a:effectLst/>
                <a:latin typeface="Consolas" panose="020B0609020204030204" pitchFamily="49" charset="0"/>
              </a:rPr>
              <a:t>float2</a:t>
            </a:r>
            <a:r>
              <a:rPr lang="sv-SE" sz="3600" b="0">
                <a:solidFill>
                  <a:srgbClr val="D4D4D4"/>
                </a:solidFill>
                <a:effectLst/>
                <a:latin typeface="Consolas" panose="020B0609020204030204" pitchFamily="49" charset="0"/>
              </a:rPr>
              <a:t> out_uv1 : </a:t>
            </a:r>
            <a:r>
              <a:rPr lang="sv-SE" sz="3600" b="0">
                <a:solidFill>
                  <a:srgbClr val="9CDCFE"/>
                </a:solidFill>
                <a:effectLst/>
                <a:latin typeface="Consolas" panose="020B0609020204030204" pitchFamily="49" charset="0"/>
              </a:rPr>
              <a:t>TEXCOORD1</a:t>
            </a:r>
            <a:r>
              <a:rPr lang="sv-SE" sz="3600" b="0">
                <a:solidFill>
                  <a:srgbClr val="D4D4D4"/>
                </a:solidFill>
                <a:effectLst/>
                <a:latin typeface="Consolas" panose="020B0609020204030204" pitchFamily="49" charset="0"/>
              </a:rPr>
              <a:t>)</a:t>
            </a:r>
          </a:p>
          <a:p>
            <a:pPr marL="0" indent="0">
              <a:buNone/>
            </a:pPr>
            <a:r>
              <a:rPr lang="sv-SE" sz="3600" b="0">
                <a:solidFill>
                  <a:srgbClr val="D4D4D4"/>
                </a:solidFill>
                <a:effectLst/>
                <a:latin typeface="Consolas" panose="020B0609020204030204" pitchFamily="49" charset="0"/>
              </a:rPr>
              <a:t>{</a:t>
            </a:r>
          </a:p>
          <a:p>
            <a:pPr marL="0" indent="0">
              <a:buNone/>
            </a:pPr>
            <a:r>
              <a:rPr lang="sv-SE" sz="3600" b="0">
                <a:solidFill>
                  <a:srgbClr val="D4D4D4"/>
                </a:solidFill>
                <a:effectLst/>
                <a:latin typeface="Consolas" panose="020B0609020204030204" pitchFamily="49" charset="0"/>
              </a:rPr>
              <a:t>    out_uv0 = in_uv0;</a:t>
            </a:r>
          </a:p>
          <a:p>
            <a:pPr marL="0" indent="0">
              <a:buNone/>
            </a:pPr>
            <a:r>
              <a:rPr lang="sv-SE" sz="3600" b="0">
                <a:solidFill>
                  <a:srgbClr val="D4D4D4"/>
                </a:solidFill>
                <a:effectLst/>
                <a:latin typeface="Consolas" panose="020B0609020204030204" pitchFamily="49" charset="0"/>
              </a:rPr>
              <a:t>    out_uv1 = in_uv1;</a:t>
            </a:r>
          </a:p>
          <a:p>
            <a:pPr marL="0" indent="0">
              <a:buNone/>
            </a:pPr>
            <a:r>
              <a:rPr lang="sv-SE" sz="3600" b="0">
                <a:solidFill>
                  <a:srgbClr val="D4D4D4"/>
                </a:solidFill>
                <a:effectLst/>
                <a:latin typeface="Consolas" panose="020B0609020204030204" pitchFamily="49" charset="0"/>
              </a:rPr>
              <a:t>}</a:t>
            </a:r>
          </a:p>
        </p:txBody>
      </p:sp>
      <p:sp>
        <p:nvSpPr>
          <p:cNvPr id="4" name="Slide Number Placeholder 3">
            <a:extLst>
              <a:ext uri="{FF2B5EF4-FFF2-40B4-BE49-F238E27FC236}">
                <a16:creationId xmlns:a16="http://schemas.microsoft.com/office/drawing/2014/main" id="{47F14094-1A16-46CD-B2CA-A6ABF7002838}"/>
              </a:ext>
            </a:extLst>
          </p:cNvPr>
          <p:cNvSpPr>
            <a:spLocks noGrp="1"/>
          </p:cNvSpPr>
          <p:nvPr>
            <p:ph type="sldNum" sz="quarter" idx="10"/>
          </p:nvPr>
        </p:nvSpPr>
        <p:spPr/>
        <p:txBody>
          <a:bodyPr/>
          <a:lstStyle/>
          <a:p>
            <a:fld id="{162D5DD9-8276-486A-9E23-B337A160C61D}" type="slidenum">
              <a:rPr lang="en-GB" smtClean="0"/>
              <a:t>37</a:t>
            </a:fld>
            <a:endParaRPr lang="en-GB"/>
          </a:p>
        </p:txBody>
      </p:sp>
    </p:spTree>
    <p:extLst>
      <p:ext uri="{BB962C8B-B14F-4D97-AF65-F5344CB8AC3E}">
        <p14:creationId xmlns:p14="http://schemas.microsoft.com/office/powerpoint/2010/main" val="1268628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0B0FC71-5C38-C84A-034A-52F33E6D9EE0}"/>
              </a:ext>
            </a:extLst>
          </p:cNvPr>
          <p:cNvGrpSpPr/>
          <p:nvPr/>
        </p:nvGrpSpPr>
        <p:grpSpPr>
          <a:xfrm>
            <a:off x="1277874" y="2630272"/>
            <a:ext cx="11905488" cy="3471062"/>
            <a:chOff x="1277874" y="2630272"/>
            <a:chExt cx="11905488" cy="3471062"/>
          </a:xfrm>
        </p:grpSpPr>
        <p:sp>
          <p:nvSpPr>
            <p:cNvPr id="3" name="Rectangle 2">
              <a:extLst>
                <a:ext uri="{FF2B5EF4-FFF2-40B4-BE49-F238E27FC236}">
                  <a16:creationId xmlns:a16="http://schemas.microsoft.com/office/drawing/2014/main" id="{0CFFD421-193A-0762-3AC0-CF4B4D021E74}"/>
                </a:ext>
              </a:extLst>
            </p:cNvPr>
            <p:cNvSpPr/>
            <p:nvPr/>
          </p:nvSpPr>
          <p:spPr>
            <a:xfrm>
              <a:off x="11427714" y="3237433"/>
              <a:ext cx="1755648" cy="88879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4" name="Rectangle 3">
              <a:extLst>
                <a:ext uri="{FF2B5EF4-FFF2-40B4-BE49-F238E27FC236}">
                  <a16:creationId xmlns:a16="http://schemas.microsoft.com/office/drawing/2014/main" id="{CAA62C06-147F-BF7D-642C-4F64C24C0534}"/>
                </a:ext>
              </a:extLst>
            </p:cNvPr>
            <p:cNvSpPr/>
            <p:nvPr/>
          </p:nvSpPr>
          <p:spPr>
            <a:xfrm>
              <a:off x="11427714" y="5212537"/>
              <a:ext cx="1755648" cy="88879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3" name="Rectangle 12">
              <a:extLst>
                <a:ext uri="{FF2B5EF4-FFF2-40B4-BE49-F238E27FC236}">
                  <a16:creationId xmlns:a16="http://schemas.microsoft.com/office/drawing/2014/main" id="{8B2D8625-20BA-B3C1-60A3-3C10FB549A7A}"/>
                </a:ext>
              </a:extLst>
            </p:cNvPr>
            <p:cNvSpPr/>
            <p:nvPr/>
          </p:nvSpPr>
          <p:spPr>
            <a:xfrm>
              <a:off x="6352794" y="3237433"/>
              <a:ext cx="1755648" cy="88879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5" name="Rectangle 14">
              <a:extLst>
                <a:ext uri="{FF2B5EF4-FFF2-40B4-BE49-F238E27FC236}">
                  <a16:creationId xmlns:a16="http://schemas.microsoft.com/office/drawing/2014/main" id="{1C7A3A71-FBC2-2AC8-856A-7F691F75AB7C}"/>
                </a:ext>
              </a:extLst>
            </p:cNvPr>
            <p:cNvSpPr/>
            <p:nvPr/>
          </p:nvSpPr>
          <p:spPr>
            <a:xfrm>
              <a:off x="8106502" y="5212537"/>
              <a:ext cx="2066198" cy="88879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7" name="Rectangle 16">
              <a:extLst>
                <a:ext uri="{FF2B5EF4-FFF2-40B4-BE49-F238E27FC236}">
                  <a16:creationId xmlns:a16="http://schemas.microsoft.com/office/drawing/2014/main" id="{D8620872-A827-8885-8E8B-DB8B03F337E4}"/>
                </a:ext>
              </a:extLst>
            </p:cNvPr>
            <p:cNvSpPr/>
            <p:nvPr/>
          </p:nvSpPr>
          <p:spPr>
            <a:xfrm>
              <a:off x="4913528" y="5212537"/>
              <a:ext cx="1755648" cy="88879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19" name="Rectangle 18">
              <a:extLst>
                <a:ext uri="{FF2B5EF4-FFF2-40B4-BE49-F238E27FC236}">
                  <a16:creationId xmlns:a16="http://schemas.microsoft.com/office/drawing/2014/main" id="{D86E31AD-ADCE-7FFE-5769-813BAA19997D}"/>
                </a:ext>
              </a:extLst>
            </p:cNvPr>
            <p:cNvSpPr/>
            <p:nvPr/>
          </p:nvSpPr>
          <p:spPr>
            <a:xfrm>
              <a:off x="1277874" y="5212537"/>
              <a:ext cx="1755648" cy="88879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592">
                <a:solidFill>
                  <a:schemeClr val="tx2"/>
                </a:solidFill>
              </a:endParaRPr>
            </a:p>
          </p:txBody>
        </p:sp>
        <p:sp>
          <p:nvSpPr>
            <p:cNvPr id="21" name="Rectangle 20">
              <a:extLst>
                <a:ext uri="{FF2B5EF4-FFF2-40B4-BE49-F238E27FC236}">
                  <a16:creationId xmlns:a16="http://schemas.microsoft.com/office/drawing/2014/main" id="{7F16686C-D306-348D-C40D-9084B4ACE630}"/>
                </a:ext>
              </a:extLst>
            </p:cNvPr>
            <p:cNvSpPr/>
            <p:nvPr/>
          </p:nvSpPr>
          <p:spPr>
            <a:xfrm>
              <a:off x="1277874" y="2630272"/>
              <a:ext cx="1755648" cy="88879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sp>
          <p:nvSpPr>
            <p:cNvPr id="23" name="Rectangle 22">
              <a:extLst>
                <a:ext uri="{FF2B5EF4-FFF2-40B4-BE49-F238E27FC236}">
                  <a16:creationId xmlns:a16="http://schemas.microsoft.com/office/drawing/2014/main" id="{B3DB40F6-D03A-17D6-9443-4FD5A6387A9D}"/>
                </a:ext>
              </a:extLst>
            </p:cNvPr>
            <p:cNvSpPr/>
            <p:nvPr/>
          </p:nvSpPr>
          <p:spPr>
            <a:xfrm>
              <a:off x="1277874" y="3908032"/>
              <a:ext cx="1755648" cy="88879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solidFill>
                  <a:schemeClr val="tx2"/>
                </a:solidFill>
              </a:endParaRPr>
            </a:p>
          </p:txBody>
        </p:sp>
      </p:grpSp>
      <p:sp>
        <p:nvSpPr>
          <p:cNvPr id="2" name="Title 1">
            <a:extLst>
              <a:ext uri="{FF2B5EF4-FFF2-40B4-BE49-F238E27FC236}">
                <a16:creationId xmlns:a16="http://schemas.microsoft.com/office/drawing/2014/main" id="{8D16F974-056E-B036-DEA2-316F844DE33E}"/>
              </a:ext>
            </a:extLst>
          </p:cNvPr>
          <p:cNvSpPr>
            <a:spLocks noGrp="1"/>
          </p:cNvSpPr>
          <p:nvPr>
            <p:ph type="title"/>
          </p:nvPr>
        </p:nvSpPr>
        <p:spPr/>
        <p:txBody>
          <a:bodyPr/>
          <a:lstStyle/>
          <a:p>
            <a:r>
              <a:rPr lang="en-GB"/>
              <a:t>Interpolation in Serac</a:t>
            </a:r>
            <a:endParaRPr lang="sv-SE"/>
          </a:p>
        </p:txBody>
      </p:sp>
      <p:sp>
        <p:nvSpPr>
          <p:cNvPr id="5" name="Rectangle 4">
            <a:extLst>
              <a:ext uri="{FF2B5EF4-FFF2-40B4-BE49-F238E27FC236}">
                <a16:creationId xmlns:a16="http://schemas.microsoft.com/office/drawing/2014/main" id="{C49374A6-75DF-A890-7292-B9081A76B693}"/>
              </a:ext>
            </a:extLst>
          </p:cNvPr>
          <p:cNvSpPr/>
          <p:nvPr/>
        </p:nvSpPr>
        <p:spPr>
          <a:xfrm>
            <a:off x="11427714" y="3237433"/>
            <a:ext cx="175564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Position</a:t>
            </a:r>
            <a:endParaRPr lang="sv-SE" sz="2592">
              <a:solidFill>
                <a:schemeClr val="tx2"/>
              </a:solidFill>
            </a:endParaRPr>
          </a:p>
        </p:txBody>
      </p:sp>
      <p:sp>
        <p:nvSpPr>
          <p:cNvPr id="6" name="Rectangle 5">
            <a:extLst>
              <a:ext uri="{FF2B5EF4-FFF2-40B4-BE49-F238E27FC236}">
                <a16:creationId xmlns:a16="http://schemas.microsoft.com/office/drawing/2014/main" id="{4EDC254A-3D39-CCB7-8360-7E49BC52D827}"/>
              </a:ext>
            </a:extLst>
          </p:cNvPr>
          <p:cNvSpPr/>
          <p:nvPr/>
        </p:nvSpPr>
        <p:spPr>
          <a:xfrm>
            <a:off x="11427714" y="5212537"/>
            <a:ext cx="175564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Colour</a:t>
            </a:r>
            <a:endParaRPr lang="sv-SE" sz="2592">
              <a:solidFill>
                <a:schemeClr val="tx2"/>
              </a:solidFill>
            </a:endParaRPr>
          </a:p>
        </p:txBody>
      </p:sp>
      <p:sp>
        <p:nvSpPr>
          <p:cNvPr id="7" name="Rectangle 6">
            <a:extLst>
              <a:ext uri="{FF2B5EF4-FFF2-40B4-BE49-F238E27FC236}">
                <a16:creationId xmlns:a16="http://schemas.microsoft.com/office/drawing/2014/main" id="{DCDD26AD-F7B0-6F90-7A36-96103A008FA5}"/>
              </a:ext>
            </a:extLst>
          </p:cNvPr>
          <p:cNvSpPr/>
          <p:nvPr/>
        </p:nvSpPr>
        <p:spPr>
          <a:xfrm>
            <a:off x="6352794" y="3237433"/>
            <a:ext cx="175564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Vertex</a:t>
            </a:r>
            <a:br>
              <a:rPr lang="en-US" sz="2592">
                <a:solidFill>
                  <a:schemeClr val="tx2"/>
                </a:solidFill>
              </a:rPr>
            </a:br>
            <a:r>
              <a:rPr lang="en-US" sz="2592">
                <a:solidFill>
                  <a:schemeClr val="tx2"/>
                </a:solidFill>
              </a:rPr>
              <a:t>Transform</a:t>
            </a:r>
            <a:endParaRPr lang="sv-SE" sz="2592">
              <a:solidFill>
                <a:schemeClr val="tx2"/>
              </a:solidFill>
            </a:endParaRPr>
          </a:p>
        </p:txBody>
      </p:sp>
      <p:sp>
        <p:nvSpPr>
          <p:cNvPr id="8" name="Rectangle 7">
            <a:extLst>
              <a:ext uri="{FF2B5EF4-FFF2-40B4-BE49-F238E27FC236}">
                <a16:creationId xmlns:a16="http://schemas.microsoft.com/office/drawing/2014/main" id="{73AE5572-1589-E9E8-84F3-442ED9FFF859}"/>
              </a:ext>
            </a:extLst>
          </p:cNvPr>
          <p:cNvSpPr/>
          <p:nvPr/>
        </p:nvSpPr>
        <p:spPr>
          <a:xfrm>
            <a:off x="8106502" y="5212537"/>
            <a:ext cx="206619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PixelShader</a:t>
            </a:r>
            <a:endParaRPr lang="sv-SE" sz="2592">
              <a:solidFill>
                <a:schemeClr val="tx2"/>
              </a:solidFill>
            </a:endParaRPr>
          </a:p>
        </p:txBody>
      </p:sp>
      <p:sp>
        <p:nvSpPr>
          <p:cNvPr id="9" name="Rectangle 8">
            <a:extLst>
              <a:ext uri="{FF2B5EF4-FFF2-40B4-BE49-F238E27FC236}">
                <a16:creationId xmlns:a16="http://schemas.microsoft.com/office/drawing/2014/main" id="{C901CC83-2EBF-EDAA-B1B5-17AF984FFBE1}"/>
              </a:ext>
            </a:extLst>
          </p:cNvPr>
          <p:cNvSpPr/>
          <p:nvPr/>
        </p:nvSpPr>
        <p:spPr>
          <a:xfrm>
            <a:off x="4913528" y="5212537"/>
            <a:ext cx="175564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UvSource</a:t>
            </a:r>
            <a:endParaRPr lang="sv-SE" sz="2592">
              <a:solidFill>
                <a:schemeClr val="tx2"/>
              </a:solidFill>
            </a:endParaRPr>
          </a:p>
        </p:txBody>
      </p:sp>
      <p:sp>
        <p:nvSpPr>
          <p:cNvPr id="10" name="Rectangle 9">
            <a:extLst>
              <a:ext uri="{FF2B5EF4-FFF2-40B4-BE49-F238E27FC236}">
                <a16:creationId xmlns:a16="http://schemas.microsoft.com/office/drawing/2014/main" id="{7DFD12D1-8D99-94B3-1F7E-455D98A9C62A}"/>
              </a:ext>
            </a:extLst>
          </p:cNvPr>
          <p:cNvSpPr/>
          <p:nvPr/>
        </p:nvSpPr>
        <p:spPr>
          <a:xfrm>
            <a:off x="1277874" y="5212537"/>
            <a:ext cx="175564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UV0</a:t>
            </a:r>
            <a:endParaRPr lang="sv-SE" sz="2592">
              <a:solidFill>
                <a:schemeClr val="tx2"/>
              </a:solidFill>
            </a:endParaRPr>
          </a:p>
        </p:txBody>
      </p:sp>
      <p:sp>
        <p:nvSpPr>
          <p:cNvPr id="11" name="Rectangle 10">
            <a:extLst>
              <a:ext uri="{FF2B5EF4-FFF2-40B4-BE49-F238E27FC236}">
                <a16:creationId xmlns:a16="http://schemas.microsoft.com/office/drawing/2014/main" id="{9B883A30-394F-5B40-5460-59B10C00104F}"/>
              </a:ext>
            </a:extLst>
          </p:cNvPr>
          <p:cNvSpPr/>
          <p:nvPr/>
        </p:nvSpPr>
        <p:spPr>
          <a:xfrm>
            <a:off x="1277874" y="2630272"/>
            <a:ext cx="175564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a:solidFill>
                  <a:schemeClr val="tx2"/>
                </a:solidFill>
              </a:rPr>
              <a:t>Vertex</a:t>
            </a:r>
            <a:br>
              <a:rPr lang="en-US" sz="2592">
                <a:solidFill>
                  <a:schemeClr val="tx2"/>
                </a:solidFill>
              </a:rPr>
            </a:br>
            <a:r>
              <a:rPr lang="en-US" sz="2592">
                <a:solidFill>
                  <a:schemeClr val="tx2"/>
                </a:solidFill>
              </a:rPr>
              <a:t>Pos</a:t>
            </a:r>
          </a:p>
        </p:txBody>
      </p:sp>
      <p:sp>
        <p:nvSpPr>
          <p:cNvPr id="12" name="Rectangle 11">
            <a:extLst>
              <a:ext uri="{FF2B5EF4-FFF2-40B4-BE49-F238E27FC236}">
                <a16:creationId xmlns:a16="http://schemas.microsoft.com/office/drawing/2014/main" id="{5477FDB9-4B44-3CCE-DFA2-1870718FA1F8}"/>
              </a:ext>
            </a:extLst>
          </p:cNvPr>
          <p:cNvSpPr/>
          <p:nvPr/>
        </p:nvSpPr>
        <p:spPr>
          <a:xfrm>
            <a:off x="1277874" y="3908032"/>
            <a:ext cx="1755648" cy="8887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92" err="1">
                <a:solidFill>
                  <a:schemeClr val="tx2"/>
                </a:solidFill>
              </a:rPr>
              <a:t>LocalTo</a:t>
            </a:r>
            <a:br>
              <a:rPr lang="en-US" sz="2592">
                <a:solidFill>
                  <a:schemeClr val="tx2"/>
                </a:solidFill>
              </a:rPr>
            </a:br>
            <a:r>
              <a:rPr lang="en-US" sz="2592">
                <a:solidFill>
                  <a:schemeClr val="tx2"/>
                </a:solidFill>
              </a:rPr>
              <a:t>World</a:t>
            </a:r>
          </a:p>
        </p:txBody>
      </p:sp>
      <p:cxnSp>
        <p:nvCxnSpPr>
          <p:cNvPr id="14" name="Straight Arrow Connector 13">
            <a:extLst>
              <a:ext uri="{FF2B5EF4-FFF2-40B4-BE49-F238E27FC236}">
                <a16:creationId xmlns:a16="http://schemas.microsoft.com/office/drawing/2014/main" id="{3560B2D4-0426-AFF7-861E-1FC193DE617B}"/>
              </a:ext>
            </a:extLst>
          </p:cNvPr>
          <p:cNvCxnSpPr>
            <a:cxnSpLocks/>
            <a:stCxn id="11" idx="3"/>
          </p:cNvCxnSpPr>
          <p:nvPr/>
        </p:nvCxnSpPr>
        <p:spPr>
          <a:xfrm>
            <a:off x="3033522" y="3074670"/>
            <a:ext cx="3319272" cy="444398"/>
          </a:xfrm>
          <a:prstGeom prst="straightConnector1">
            <a:avLst/>
          </a:prstGeom>
          <a:ln w="254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246B3B8-FF74-D48A-047B-42CE5E15ED86}"/>
              </a:ext>
            </a:extLst>
          </p:cNvPr>
          <p:cNvCxnSpPr>
            <a:cxnSpLocks/>
            <a:stCxn id="12" idx="3"/>
          </p:cNvCxnSpPr>
          <p:nvPr/>
        </p:nvCxnSpPr>
        <p:spPr>
          <a:xfrm flipV="1">
            <a:off x="3033522" y="3829283"/>
            <a:ext cx="3319272" cy="523147"/>
          </a:xfrm>
          <a:prstGeom prst="straightConnector1">
            <a:avLst/>
          </a:prstGeom>
          <a:ln w="254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B5FC395-1467-18CF-17D2-86470F9B3BFE}"/>
              </a:ext>
            </a:extLst>
          </p:cNvPr>
          <p:cNvCxnSpPr>
            <a:stCxn id="10" idx="3"/>
            <a:endCxn id="9" idx="1"/>
          </p:cNvCxnSpPr>
          <p:nvPr/>
        </p:nvCxnSpPr>
        <p:spPr>
          <a:xfrm>
            <a:off x="3033522" y="5656936"/>
            <a:ext cx="1880006" cy="0"/>
          </a:xfrm>
          <a:prstGeom prst="straightConnector1">
            <a:avLst/>
          </a:prstGeom>
          <a:ln w="254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85B901-748C-7D6D-E567-541AC81AAD2B}"/>
              </a:ext>
            </a:extLst>
          </p:cNvPr>
          <p:cNvCxnSpPr>
            <a:stCxn id="7" idx="3"/>
            <a:endCxn id="5" idx="1"/>
          </p:cNvCxnSpPr>
          <p:nvPr/>
        </p:nvCxnSpPr>
        <p:spPr>
          <a:xfrm>
            <a:off x="8108442" y="3681832"/>
            <a:ext cx="3319272" cy="0"/>
          </a:xfrm>
          <a:prstGeom prst="straightConnector1">
            <a:avLst/>
          </a:prstGeom>
          <a:ln w="254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DFE511A-198F-DF89-9E10-D45ED641AD27}"/>
              </a:ext>
            </a:extLst>
          </p:cNvPr>
          <p:cNvCxnSpPr>
            <a:cxnSpLocks/>
            <a:stCxn id="9" idx="3"/>
            <a:endCxn id="8" idx="1"/>
          </p:cNvCxnSpPr>
          <p:nvPr/>
        </p:nvCxnSpPr>
        <p:spPr>
          <a:xfrm>
            <a:off x="6669176" y="5656936"/>
            <a:ext cx="1437326" cy="0"/>
          </a:xfrm>
          <a:prstGeom prst="straightConnector1">
            <a:avLst/>
          </a:prstGeom>
          <a:ln w="254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B73607D-4EF5-ABBE-CFA5-60884C61945D}"/>
              </a:ext>
            </a:extLst>
          </p:cNvPr>
          <p:cNvCxnSpPr>
            <a:cxnSpLocks/>
            <a:stCxn id="8" idx="3"/>
            <a:endCxn id="6" idx="1"/>
          </p:cNvCxnSpPr>
          <p:nvPr/>
        </p:nvCxnSpPr>
        <p:spPr>
          <a:xfrm>
            <a:off x="10172700" y="5656936"/>
            <a:ext cx="1255014" cy="0"/>
          </a:xfrm>
          <a:prstGeom prst="straightConnector1">
            <a:avLst/>
          </a:prstGeom>
          <a:ln w="254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04D080A3-6CCA-9E7F-5DE8-4CE49FC8317A}"/>
              </a:ext>
            </a:extLst>
          </p:cNvPr>
          <p:cNvSpPr/>
          <p:nvPr/>
        </p:nvSpPr>
        <p:spPr>
          <a:xfrm>
            <a:off x="6350854" y="5124021"/>
            <a:ext cx="2066198" cy="1065828"/>
          </a:xfrm>
          <a:prstGeom prst="ellipse">
            <a:avLst/>
          </a:prstGeom>
          <a:noFill/>
          <a:ln w="76200" cap="flat" cmpd="sng" algn="ctr">
            <a:solidFill>
              <a:schemeClr val="accent5"/>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sz="2592">
              <a:solidFill>
                <a:schemeClr val="accent2"/>
              </a:solidFill>
            </a:endParaRPr>
          </a:p>
        </p:txBody>
      </p:sp>
      <p:sp>
        <p:nvSpPr>
          <p:cNvPr id="26" name="Slide Number Placeholder 25">
            <a:extLst>
              <a:ext uri="{FF2B5EF4-FFF2-40B4-BE49-F238E27FC236}">
                <a16:creationId xmlns:a16="http://schemas.microsoft.com/office/drawing/2014/main" id="{15849FC5-3E40-6E87-9801-0CD00F8AC981}"/>
              </a:ext>
            </a:extLst>
          </p:cNvPr>
          <p:cNvSpPr>
            <a:spLocks noGrp="1"/>
          </p:cNvSpPr>
          <p:nvPr>
            <p:ph type="sldNum" sz="quarter" idx="10"/>
          </p:nvPr>
        </p:nvSpPr>
        <p:spPr/>
        <p:txBody>
          <a:bodyPr/>
          <a:lstStyle/>
          <a:p>
            <a:fld id="{0D66BD46-DD22-4216-BDA3-20AB85A4FAC8}" type="slidenum">
              <a:rPr lang="en-GB" smtClean="0"/>
              <a:pPr/>
              <a:t>38</a:t>
            </a:fld>
            <a:endParaRPr lang="en-GB"/>
          </a:p>
        </p:txBody>
      </p:sp>
    </p:spTree>
    <p:extLst>
      <p:ext uri="{BB962C8B-B14F-4D97-AF65-F5344CB8AC3E}">
        <p14:creationId xmlns:p14="http://schemas.microsoft.com/office/powerpoint/2010/main" val="733773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70473C-754A-B539-5EA2-5E4290077941}"/>
              </a:ext>
            </a:extLst>
          </p:cNvPr>
          <p:cNvSpPr>
            <a:spLocks noGrp="1"/>
          </p:cNvSpPr>
          <p:nvPr>
            <p:ph type="title"/>
          </p:nvPr>
        </p:nvSpPr>
        <p:spPr/>
        <p:txBody>
          <a:bodyPr/>
          <a:lstStyle/>
          <a:p>
            <a:r>
              <a:rPr lang="en-GB"/>
              <a:t>Interpolation in Serac</a:t>
            </a:r>
          </a:p>
        </p:txBody>
      </p:sp>
      <p:sp>
        <p:nvSpPr>
          <p:cNvPr id="3" name="Content Placeholder 2">
            <a:extLst>
              <a:ext uri="{FF2B5EF4-FFF2-40B4-BE49-F238E27FC236}">
                <a16:creationId xmlns:a16="http://schemas.microsoft.com/office/drawing/2014/main" id="{251A42E5-D9FB-21D5-962F-F744506FA212}"/>
              </a:ext>
            </a:extLst>
          </p:cNvPr>
          <p:cNvSpPr>
            <a:spLocks noGrp="1"/>
          </p:cNvSpPr>
          <p:nvPr>
            <p:ph idx="1"/>
          </p:nvPr>
        </p:nvSpPr>
        <p:spPr/>
        <p:txBody>
          <a:bodyPr>
            <a:normAutofit/>
          </a:bodyPr>
          <a:lstStyle/>
          <a:p>
            <a:pPr marL="0" indent="0">
              <a:buNone/>
            </a:pPr>
            <a:r>
              <a:rPr lang="en-GB" sz="4400">
                <a:latin typeface="Consolas" panose="020B0609020204030204" pitchFamily="49" charset="0"/>
              </a:rPr>
              <a:t>[</a:t>
            </a:r>
            <a:r>
              <a:rPr lang="en-GB" sz="4400" err="1">
                <a:solidFill>
                  <a:schemeClr val="accent5"/>
                </a:solidFill>
                <a:latin typeface="Consolas" panose="020B0609020204030204" pitchFamily="49" charset="0"/>
              </a:rPr>
              <a:t>AllowedDomains</a:t>
            </a:r>
            <a:r>
              <a:rPr lang="en-GB" sz="4400">
                <a:solidFill>
                  <a:schemeClr val="accent5"/>
                </a:solidFill>
                <a:latin typeface="Consolas" panose="020B0609020204030204" pitchFamily="49" charset="0"/>
              </a:rPr>
              <a:t>("Vs")</a:t>
            </a:r>
            <a:r>
              <a:rPr lang="en-GB" sz="4400">
                <a:latin typeface="Consolas" panose="020B0609020204030204" pitchFamily="49" charset="0"/>
              </a:rPr>
              <a:t>]</a:t>
            </a:r>
          </a:p>
          <a:p>
            <a:pPr marL="0" indent="0">
              <a:buNone/>
            </a:pPr>
            <a:r>
              <a:rPr lang="en-GB" sz="4400">
                <a:solidFill>
                  <a:srgbClr val="A5CAE9"/>
                </a:solidFill>
                <a:latin typeface="Consolas" panose="020B0609020204030204" pitchFamily="49" charset="0"/>
                <a:ea typeface="+mn-ea"/>
                <a:cs typeface="+mn-cs"/>
              </a:rPr>
              <a:t>component</a:t>
            </a:r>
            <a:r>
              <a:rPr lang="en-GB" sz="4400">
                <a:latin typeface="Consolas" panose="020B0609020204030204" pitchFamily="49" charset="0"/>
              </a:rPr>
              <a:t> </a:t>
            </a:r>
            <a:r>
              <a:rPr lang="en-GB" sz="4400" err="1">
                <a:latin typeface="Consolas" panose="020B0609020204030204" pitchFamily="49" charset="0"/>
              </a:rPr>
              <a:t>CalculateInVs</a:t>
            </a:r>
            <a:endParaRPr lang="en-GB" sz="4400">
              <a:latin typeface="Consolas" panose="020B0609020204030204" pitchFamily="49" charset="0"/>
            </a:endParaRPr>
          </a:p>
          <a:p>
            <a:pPr marL="0" indent="0">
              <a:buNone/>
            </a:pPr>
            <a:r>
              <a:rPr lang="en-GB" sz="4400">
                <a:latin typeface="Consolas" panose="020B0609020204030204" pitchFamily="49" charset="0"/>
              </a:rPr>
              <a:t>{</a:t>
            </a:r>
          </a:p>
          <a:p>
            <a:pPr marL="0" indent="0">
              <a:buNone/>
            </a:pPr>
            <a:r>
              <a:rPr lang="en-GB" sz="4400">
                <a:latin typeface="Consolas" panose="020B0609020204030204" pitchFamily="49" charset="0"/>
              </a:rPr>
              <a:t>#hlsl</a:t>
            </a:r>
          </a:p>
          <a:p>
            <a:pPr marL="0" indent="0">
              <a:buNone/>
            </a:pPr>
            <a:r>
              <a:rPr lang="en-GB" sz="4400">
                <a:latin typeface="Consolas" panose="020B0609020204030204" pitchFamily="49" charset="0"/>
              </a:rPr>
              <a:t>    </a:t>
            </a:r>
            <a:r>
              <a:rPr lang="en-GB" sz="4400">
                <a:solidFill>
                  <a:srgbClr val="A5CAE9"/>
                </a:solidFill>
                <a:latin typeface="Consolas" panose="020B0609020204030204" pitchFamily="49" charset="0"/>
                <a:ea typeface="+mn-ea"/>
                <a:cs typeface="+mn-cs"/>
              </a:rPr>
              <a:t>float</a:t>
            </a:r>
            <a:r>
              <a:rPr lang="en-GB" sz="4400">
                <a:latin typeface="Consolas" panose="020B0609020204030204" pitchFamily="49" charset="0"/>
              </a:rPr>
              <a:t> </a:t>
            </a:r>
            <a:r>
              <a:rPr lang="en-GB" sz="4400" err="1">
                <a:latin typeface="Consolas" panose="020B0609020204030204" pitchFamily="49" charset="0"/>
                <a:sym typeface="Arial"/>
              </a:rPr>
              <a:t>performCalculationInVs</a:t>
            </a:r>
            <a:r>
              <a:rPr lang="en-GB" sz="4400">
                <a:latin typeface="Consolas" panose="020B0609020204030204" pitchFamily="49" charset="0"/>
              </a:rPr>
              <a:t>();</a:t>
            </a:r>
          </a:p>
          <a:p>
            <a:pPr marL="0" indent="0">
              <a:buNone/>
            </a:pPr>
            <a:r>
              <a:rPr lang="en-GB" sz="4400">
                <a:latin typeface="Consolas" panose="020B0609020204030204" pitchFamily="49" charset="0"/>
              </a:rPr>
              <a:t>#endhlsl</a:t>
            </a:r>
          </a:p>
          <a:p>
            <a:pPr marL="0" indent="0">
              <a:buNone/>
            </a:pPr>
            <a:r>
              <a:rPr lang="en-GB" sz="4400">
                <a:latin typeface="Consolas" panose="020B0609020204030204" pitchFamily="49" charset="0"/>
              </a:rPr>
              <a:t>}</a:t>
            </a:r>
          </a:p>
        </p:txBody>
      </p:sp>
      <p:sp>
        <p:nvSpPr>
          <p:cNvPr id="2" name="Slide Number Placeholder 1">
            <a:extLst>
              <a:ext uri="{FF2B5EF4-FFF2-40B4-BE49-F238E27FC236}">
                <a16:creationId xmlns:a16="http://schemas.microsoft.com/office/drawing/2014/main" id="{9EFEF428-DD7C-07D9-F3C7-C2CF6CCD5588}"/>
              </a:ext>
            </a:extLst>
          </p:cNvPr>
          <p:cNvSpPr>
            <a:spLocks noGrp="1"/>
          </p:cNvSpPr>
          <p:nvPr>
            <p:ph type="sldNum" sz="quarter" idx="10"/>
          </p:nvPr>
        </p:nvSpPr>
        <p:spPr/>
        <p:txBody>
          <a:bodyPr/>
          <a:lstStyle/>
          <a:p>
            <a:fld id="{0D66BD46-DD22-4216-BDA3-20AB85A4FAC8}" type="slidenum">
              <a:rPr lang="en-GB" smtClean="0"/>
              <a:pPr/>
              <a:t>39</a:t>
            </a:fld>
            <a:endParaRPr lang="en-GB"/>
          </a:p>
        </p:txBody>
      </p:sp>
    </p:spTree>
    <p:extLst>
      <p:ext uri="{BB962C8B-B14F-4D97-AF65-F5344CB8AC3E}">
        <p14:creationId xmlns:p14="http://schemas.microsoft.com/office/powerpoint/2010/main" val="408541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Battlefield 2042">
            <a:extLst>
              <a:ext uri="{FF2B5EF4-FFF2-40B4-BE49-F238E27FC236}">
                <a16:creationId xmlns:a16="http://schemas.microsoft.com/office/drawing/2014/main" id="{DCAA9E4B-76C9-73FE-3EBE-22E8C6595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0" name="Graphic 9">
            <a:extLst>
              <a:ext uri="{FF2B5EF4-FFF2-40B4-BE49-F238E27FC236}">
                <a16:creationId xmlns:a16="http://schemas.microsoft.com/office/drawing/2014/main" id="{54C56022-EBC5-5A1E-67E8-C4566B1F78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0369" y="6769255"/>
            <a:ext cx="4153822" cy="1225213"/>
          </a:xfrm>
          <a:prstGeom prst="rect">
            <a:avLst/>
          </a:prstGeom>
        </p:spPr>
      </p:pic>
    </p:spTree>
    <p:extLst>
      <p:ext uri="{BB962C8B-B14F-4D97-AF65-F5344CB8AC3E}">
        <p14:creationId xmlns:p14="http://schemas.microsoft.com/office/powerpoint/2010/main" val="2719746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04224-93C4-4A9E-BD5E-C21BF03153EF}"/>
              </a:ext>
            </a:extLst>
          </p:cNvPr>
          <p:cNvSpPr>
            <a:spLocks noGrp="1"/>
          </p:cNvSpPr>
          <p:nvPr>
            <p:ph idx="1"/>
          </p:nvPr>
        </p:nvSpPr>
        <p:spPr>
          <a:xfrm>
            <a:off x="685800" y="1828801"/>
            <a:ext cx="6629400" cy="5116286"/>
          </a:xfrm>
        </p:spPr>
        <p:txBody>
          <a:bodyPr anchor="ctr">
            <a:normAutofit/>
          </a:bodyPr>
          <a:lstStyle/>
          <a:p>
            <a:pPr marL="0" indent="0">
              <a:buNone/>
            </a:pPr>
            <a:r>
              <a:rPr lang="en-GB" dirty="0">
                <a:solidFill>
                  <a:srgbClr val="569CD6"/>
                </a:solidFill>
                <a:latin typeface="Consolas" panose="020B0609020204030204" pitchFamily="49" charset="0"/>
              </a:rPr>
              <a:t>component</a:t>
            </a:r>
            <a:r>
              <a:rPr lang="en-GB" dirty="0">
                <a:solidFill>
                  <a:srgbClr val="D4D4D4"/>
                </a:solidFill>
                <a:latin typeface="Consolas" panose="020B0609020204030204" pitchFamily="49" charset="0"/>
              </a:rPr>
              <a:t> Add2Things</a:t>
            </a:r>
          </a:p>
          <a:p>
            <a:pPr marL="0" indent="0">
              <a:buNone/>
            </a:pPr>
            <a:r>
              <a:rPr lang="en-GB" dirty="0">
                <a:solidFill>
                  <a:srgbClr val="D4D4D4"/>
                </a:solidFill>
                <a:latin typeface="Consolas" panose="020B0609020204030204" pitchFamily="49" charset="0"/>
              </a:rPr>
              <a:t>{</a:t>
            </a:r>
          </a:p>
          <a:p>
            <a:pPr marL="0" indent="0">
              <a:buNone/>
            </a:pPr>
            <a:r>
              <a:rPr lang="en-GB" dirty="0">
                <a:solidFill>
                  <a:srgbClr val="D4D4D4"/>
                </a:solidFill>
                <a:latin typeface="Consolas" panose="020B0609020204030204" pitchFamily="49" charset="0"/>
              </a:rPr>
              <a:t>    [</a:t>
            </a:r>
            <a:r>
              <a:rPr lang="en-GB" dirty="0">
                <a:solidFill>
                  <a:srgbClr val="9CDCFE"/>
                </a:solidFill>
                <a:latin typeface="Consolas" panose="020B0609020204030204" pitchFamily="49" charset="0"/>
              </a:rPr>
              <a:t>Contexts</a:t>
            </a:r>
            <a:r>
              <a:rPr lang="en-GB" dirty="0">
                <a:solidFill>
                  <a:srgbClr val="D4D4D4"/>
                </a:solidFill>
                <a:latin typeface="Consolas" panose="020B0609020204030204" pitchFamily="49" charset="0"/>
              </a:rPr>
              <a:t>(</a:t>
            </a:r>
            <a:r>
              <a:rPr lang="en-GB" dirty="0">
                <a:solidFill>
                  <a:srgbClr val="CE9178"/>
                </a:solidFill>
                <a:latin typeface="Consolas" panose="020B0609020204030204" pitchFamily="49" charset="0"/>
              </a:rPr>
              <a:t>"ShaderEditor"</a:t>
            </a:r>
            <a:r>
              <a:rPr lang="en-GB" dirty="0">
                <a:solidFill>
                  <a:srgbClr val="D4D4D4"/>
                </a:solidFill>
                <a:latin typeface="Consolas" panose="020B0609020204030204" pitchFamily="49" charset="0"/>
              </a:rPr>
              <a:t>)]</a:t>
            </a:r>
          </a:p>
          <a:p>
            <a:pPr marL="0" indent="0">
              <a:buNone/>
            </a:pPr>
            <a:r>
              <a:rPr lang="en-GB" dirty="0">
                <a:solidFill>
                  <a:srgbClr val="D4D4D4"/>
                </a:solidFill>
                <a:latin typeface="Consolas" panose="020B0609020204030204" pitchFamily="49" charset="0"/>
              </a:rPr>
              <a:t>    [</a:t>
            </a:r>
            <a:r>
              <a:rPr lang="en-GB" dirty="0">
                <a:solidFill>
                  <a:srgbClr val="9CDCFE"/>
                </a:solidFill>
                <a:latin typeface="Consolas" panose="020B0609020204030204" pitchFamily="49" charset="0"/>
              </a:rPr>
              <a:t>Name</a:t>
            </a:r>
            <a:r>
              <a:rPr lang="en-GB" dirty="0">
                <a:solidFill>
                  <a:srgbClr val="D4D4D4"/>
                </a:solidFill>
                <a:latin typeface="Consolas" panose="020B0609020204030204" pitchFamily="49" charset="0"/>
              </a:rPr>
              <a:t>(</a:t>
            </a:r>
            <a:r>
              <a:rPr lang="en-GB" dirty="0">
                <a:solidFill>
                  <a:srgbClr val="CE9178"/>
                </a:solidFill>
                <a:latin typeface="Consolas" panose="020B0609020204030204" pitchFamily="49" charset="0"/>
              </a:rPr>
              <a:t>"Add 2 Things"</a:t>
            </a:r>
            <a:r>
              <a:rPr lang="en-GB" dirty="0">
                <a:solidFill>
                  <a:srgbClr val="D4D4D4"/>
                </a:solidFill>
                <a:latin typeface="Consolas" panose="020B0609020204030204" pitchFamily="49" charset="0"/>
              </a:rPr>
              <a:t>)]</a:t>
            </a:r>
          </a:p>
          <a:p>
            <a:pPr marL="0" indent="0">
              <a:buNone/>
            </a:pPr>
            <a:r>
              <a:rPr lang="en-GB" dirty="0">
                <a:solidFill>
                  <a:srgbClr val="D4D4D4"/>
                </a:solidFill>
                <a:latin typeface="Consolas" panose="020B0609020204030204" pitchFamily="49" charset="0"/>
              </a:rPr>
              <a:t>    [</a:t>
            </a:r>
            <a:r>
              <a:rPr lang="en-GB" dirty="0">
                <a:solidFill>
                  <a:srgbClr val="9CDCFE"/>
                </a:solidFill>
                <a:latin typeface="Consolas" panose="020B0609020204030204" pitchFamily="49" charset="0"/>
              </a:rPr>
              <a:t>Description</a:t>
            </a:r>
            <a:r>
              <a:rPr lang="en-GB" dirty="0">
                <a:solidFill>
                  <a:srgbClr val="D4D4D4"/>
                </a:solidFill>
                <a:latin typeface="Consolas" panose="020B0609020204030204" pitchFamily="49" charset="0"/>
              </a:rPr>
              <a:t>(</a:t>
            </a:r>
            <a:r>
              <a:rPr lang="en-GB" dirty="0">
                <a:solidFill>
                  <a:srgbClr val="CE9178"/>
                </a:solidFill>
                <a:latin typeface="Consolas" panose="020B0609020204030204" pitchFamily="49" charset="0"/>
              </a:rPr>
              <a:t>"Adds two things."</a:t>
            </a:r>
            <a:r>
              <a:rPr lang="en-GB" dirty="0">
                <a:solidFill>
                  <a:srgbClr val="D4D4D4"/>
                </a:solidFill>
                <a:latin typeface="Consolas" panose="020B0609020204030204" pitchFamily="49" charset="0"/>
              </a:rPr>
              <a:t>)]</a:t>
            </a:r>
          </a:p>
          <a:p>
            <a:pPr marL="0" indent="0">
              <a:buNone/>
            </a:pPr>
            <a:r>
              <a:rPr lang="en-GB" dirty="0">
                <a:solidFill>
                  <a:srgbClr val="D4D4D4"/>
                </a:solidFill>
                <a:latin typeface="Consolas" panose="020B0609020204030204" pitchFamily="49" charset="0"/>
              </a:rPr>
              <a:t>    </a:t>
            </a:r>
            <a:r>
              <a:rPr lang="en-GB" dirty="0">
                <a:solidFill>
                  <a:srgbClr val="569CD6"/>
                </a:solidFill>
                <a:latin typeface="Consolas" panose="020B0609020204030204" pitchFamily="49" charset="0"/>
              </a:rPr>
              <a:t>float</a:t>
            </a:r>
            <a:r>
              <a:rPr lang="en-GB" dirty="0">
                <a:solidFill>
                  <a:srgbClr val="D4D4D4"/>
                </a:solidFill>
                <a:latin typeface="Consolas" panose="020B0609020204030204" pitchFamily="49" charset="0"/>
              </a:rPr>
              <a:t> add(</a:t>
            </a:r>
            <a:r>
              <a:rPr lang="en-GB" dirty="0">
                <a:solidFill>
                  <a:srgbClr val="569CD6"/>
                </a:solidFill>
                <a:latin typeface="Consolas" panose="020B0609020204030204" pitchFamily="49" charset="0"/>
              </a:rPr>
              <a:t>float</a:t>
            </a:r>
            <a:r>
              <a:rPr lang="en-GB" dirty="0">
                <a:solidFill>
                  <a:srgbClr val="D4D4D4"/>
                </a:solidFill>
                <a:latin typeface="Consolas" panose="020B0609020204030204" pitchFamily="49" charset="0"/>
              </a:rPr>
              <a:t> x, </a:t>
            </a:r>
            <a:r>
              <a:rPr lang="en-GB" dirty="0">
                <a:solidFill>
                  <a:srgbClr val="569CD6"/>
                </a:solidFill>
                <a:latin typeface="Consolas" panose="020B0609020204030204" pitchFamily="49" charset="0"/>
              </a:rPr>
              <a:t>float</a:t>
            </a:r>
            <a:r>
              <a:rPr lang="en-GB" dirty="0">
                <a:solidFill>
                  <a:srgbClr val="D4D4D4"/>
                </a:solidFill>
                <a:latin typeface="Consolas" panose="020B0609020204030204" pitchFamily="49" charset="0"/>
              </a:rPr>
              <a:t> y)</a:t>
            </a:r>
          </a:p>
          <a:p>
            <a:pPr marL="0" indent="0">
              <a:buNone/>
            </a:pPr>
            <a:r>
              <a:rPr lang="en-GB" dirty="0">
                <a:solidFill>
                  <a:srgbClr val="D4D4D4"/>
                </a:solidFill>
                <a:latin typeface="Consolas" panose="020B0609020204030204" pitchFamily="49" charset="0"/>
              </a:rPr>
              <a:t>    @{</a:t>
            </a:r>
          </a:p>
          <a:p>
            <a:pPr marL="0" indent="0">
              <a:buNone/>
            </a:pPr>
            <a:r>
              <a:rPr lang="en-GB" dirty="0">
                <a:solidFill>
                  <a:srgbClr val="D4D4D4"/>
                </a:solidFill>
                <a:latin typeface="Consolas" panose="020B0609020204030204" pitchFamily="49" charset="0"/>
              </a:rPr>
              <a:t>        return x + y;</a:t>
            </a:r>
          </a:p>
          <a:p>
            <a:pPr marL="0" indent="0">
              <a:buNone/>
            </a:pPr>
            <a:r>
              <a:rPr lang="en-GB" dirty="0">
                <a:solidFill>
                  <a:srgbClr val="D4D4D4"/>
                </a:solidFill>
                <a:latin typeface="Consolas" panose="020B0609020204030204" pitchFamily="49" charset="0"/>
              </a:rPr>
              <a:t>    @}</a:t>
            </a:r>
          </a:p>
          <a:p>
            <a:pPr marL="0" indent="0">
              <a:buNone/>
            </a:pPr>
            <a:r>
              <a:rPr lang="en-GB" dirty="0">
                <a:solidFill>
                  <a:srgbClr val="D4D4D4"/>
                </a:solidFill>
                <a:latin typeface="Consolas" panose="020B0609020204030204" pitchFamily="49" charset="0"/>
              </a:rPr>
              <a:t>}</a:t>
            </a:r>
          </a:p>
        </p:txBody>
      </p:sp>
      <p:pic>
        <p:nvPicPr>
          <p:cNvPr id="4" name="Picture 3">
            <a:extLst>
              <a:ext uri="{FF2B5EF4-FFF2-40B4-BE49-F238E27FC236}">
                <a16:creationId xmlns:a16="http://schemas.microsoft.com/office/drawing/2014/main" id="{9CC97950-8B2E-42BE-9707-9202395FD1C0}"/>
              </a:ext>
            </a:extLst>
          </p:cNvPr>
          <p:cNvPicPr>
            <a:picLocks noChangeAspect="1"/>
          </p:cNvPicPr>
          <p:nvPr/>
        </p:nvPicPr>
        <p:blipFill rotWithShape="1">
          <a:blip r:embed="rId3">
            <a:extLst>
              <a:ext uri="{28A0092B-C50C-407E-A947-70E740481C1C}">
                <a14:useLocalDpi xmlns:a14="http://schemas.microsoft.com/office/drawing/2010/main" val="0"/>
              </a:ext>
            </a:extLst>
          </a:blip>
          <a:srcRect l="1856" t="21862" r="54419" b="26735"/>
          <a:stretch/>
        </p:blipFill>
        <p:spPr>
          <a:xfrm>
            <a:off x="7865082" y="2580362"/>
            <a:ext cx="5450085" cy="3624484"/>
          </a:xfrm>
          <a:prstGeom prst="rect">
            <a:avLst/>
          </a:prstGeom>
          <a:effectLst>
            <a:softEdge rad="127000"/>
          </a:effectLst>
        </p:spPr>
      </p:pic>
      <p:sp>
        <p:nvSpPr>
          <p:cNvPr id="7" name="Title 6">
            <a:extLst>
              <a:ext uri="{FF2B5EF4-FFF2-40B4-BE49-F238E27FC236}">
                <a16:creationId xmlns:a16="http://schemas.microsoft.com/office/drawing/2014/main" id="{8B6DA613-310E-4162-9400-9BDFEFB8BD7A}"/>
              </a:ext>
            </a:extLst>
          </p:cNvPr>
          <p:cNvSpPr>
            <a:spLocks noGrp="1"/>
          </p:cNvSpPr>
          <p:nvPr>
            <p:ph type="title"/>
          </p:nvPr>
        </p:nvSpPr>
        <p:spPr/>
        <p:txBody>
          <a:bodyPr/>
          <a:lstStyle/>
          <a:p>
            <a:r>
              <a:rPr lang="en-GB" dirty="0"/>
              <a:t>Node Graph Interaction</a:t>
            </a:r>
          </a:p>
        </p:txBody>
      </p:sp>
      <p:sp>
        <p:nvSpPr>
          <p:cNvPr id="2" name="Slide Number Placeholder 1">
            <a:extLst>
              <a:ext uri="{FF2B5EF4-FFF2-40B4-BE49-F238E27FC236}">
                <a16:creationId xmlns:a16="http://schemas.microsoft.com/office/drawing/2014/main" id="{5FF42743-373D-F4F9-6211-905A11FF80E5}"/>
              </a:ext>
            </a:extLst>
          </p:cNvPr>
          <p:cNvSpPr>
            <a:spLocks noGrp="1"/>
          </p:cNvSpPr>
          <p:nvPr>
            <p:ph type="sldNum" sz="quarter" idx="10"/>
          </p:nvPr>
        </p:nvSpPr>
        <p:spPr/>
        <p:txBody>
          <a:bodyPr/>
          <a:lstStyle/>
          <a:p>
            <a:fld id="{0D66BD46-DD22-4216-BDA3-20AB85A4FAC8}" type="slidenum">
              <a:rPr lang="en-GB" smtClean="0"/>
              <a:pPr/>
              <a:t>40</a:t>
            </a:fld>
            <a:endParaRPr lang="en-GB"/>
          </a:p>
        </p:txBody>
      </p:sp>
    </p:spTree>
    <p:extLst>
      <p:ext uri="{BB962C8B-B14F-4D97-AF65-F5344CB8AC3E}">
        <p14:creationId xmlns:p14="http://schemas.microsoft.com/office/powerpoint/2010/main" val="3735632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04224-93C4-4A9E-BD5E-C21BF03153EF}"/>
              </a:ext>
            </a:extLst>
          </p:cNvPr>
          <p:cNvSpPr>
            <a:spLocks noGrp="1"/>
          </p:cNvSpPr>
          <p:nvPr>
            <p:ph idx="1"/>
          </p:nvPr>
        </p:nvSpPr>
        <p:spPr>
          <a:xfrm>
            <a:off x="685800" y="1828801"/>
            <a:ext cx="6629400" cy="5116286"/>
          </a:xfrm>
        </p:spPr>
        <p:txBody>
          <a:bodyPr anchor="ctr">
            <a:normAutofit/>
          </a:bodyPr>
          <a:lstStyle/>
          <a:p>
            <a:pPr marL="0" indent="0">
              <a:buNone/>
            </a:pPr>
            <a:r>
              <a:rPr lang="en-GB" dirty="0">
                <a:latin typeface="Consolas" panose="020B0609020204030204" pitchFamily="49" charset="0"/>
              </a:rPr>
              <a:t>component Add2Things</a:t>
            </a:r>
          </a:p>
          <a:p>
            <a:pPr marL="0" indent="0">
              <a:buNone/>
            </a:pPr>
            <a:r>
              <a:rPr lang="en-GB" dirty="0">
                <a:latin typeface="Consolas" panose="020B0609020204030204" pitchFamily="49" charset="0"/>
              </a:rPr>
              <a:t>{</a:t>
            </a:r>
          </a:p>
          <a:p>
            <a:pPr marL="0" indent="0">
              <a:buNone/>
            </a:pPr>
            <a:r>
              <a:rPr lang="en-GB" dirty="0">
                <a:latin typeface="Consolas" panose="020B0609020204030204" pitchFamily="49" charset="0"/>
              </a:rPr>
              <a:t>    </a:t>
            </a:r>
            <a:r>
              <a:rPr lang="en-GB" dirty="0">
                <a:solidFill>
                  <a:schemeClr val="accent5"/>
                </a:solidFill>
                <a:latin typeface="Consolas" panose="020B0609020204030204" pitchFamily="49" charset="0"/>
              </a:rPr>
              <a:t>[Contexts("ShaderEditor")]</a:t>
            </a:r>
          </a:p>
          <a:p>
            <a:pPr marL="0" indent="0">
              <a:buNone/>
            </a:pPr>
            <a:r>
              <a:rPr lang="en-GB" dirty="0">
                <a:solidFill>
                  <a:schemeClr val="accent5"/>
                </a:solidFill>
                <a:latin typeface="Consolas" panose="020B0609020204030204" pitchFamily="49" charset="0"/>
              </a:rPr>
              <a:t>    [Name("Add 2 Things")]</a:t>
            </a:r>
          </a:p>
          <a:p>
            <a:pPr marL="0" indent="0">
              <a:buNone/>
            </a:pPr>
            <a:r>
              <a:rPr lang="en-GB" dirty="0">
                <a:solidFill>
                  <a:schemeClr val="accent5"/>
                </a:solidFill>
                <a:latin typeface="Consolas" panose="020B0609020204030204" pitchFamily="49" charset="0"/>
              </a:rPr>
              <a:t>    [Description("Adds two things.")]</a:t>
            </a:r>
          </a:p>
          <a:p>
            <a:pPr marL="0" indent="0">
              <a:buNone/>
            </a:pPr>
            <a:r>
              <a:rPr lang="en-GB" dirty="0">
                <a:latin typeface="Consolas" panose="020B0609020204030204" pitchFamily="49" charset="0"/>
              </a:rPr>
              <a:t>    float add(float x, float y)</a:t>
            </a:r>
          </a:p>
          <a:p>
            <a:pPr marL="0" indent="0">
              <a:buNone/>
            </a:pPr>
            <a:r>
              <a:rPr lang="en-GB" dirty="0">
                <a:latin typeface="Consolas" panose="020B0609020204030204" pitchFamily="49" charset="0"/>
              </a:rPr>
              <a:t>    @{</a:t>
            </a:r>
          </a:p>
          <a:p>
            <a:pPr marL="0" indent="0">
              <a:buNone/>
            </a:pPr>
            <a:r>
              <a:rPr lang="en-GB" dirty="0">
                <a:latin typeface="Consolas" panose="020B0609020204030204" pitchFamily="49" charset="0"/>
              </a:rPr>
              <a:t>        return x + y;</a:t>
            </a:r>
          </a:p>
          <a:p>
            <a:pPr marL="0" indent="0">
              <a:buNone/>
            </a:pPr>
            <a:r>
              <a:rPr lang="en-GB" dirty="0">
                <a:latin typeface="Consolas" panose="020B0609020204030204" pitchFamily="49" charset="0"/>
              </a:rPr>
              <a:t>    @}</a:t>
            </a:r>
          </a:p>
          <a:p>
            <a:pPr marL="0" indent="0">
              <a:buNone/>
            </a:pPr>
            <a:r>
              <a:rPr lang="en-GB" dirty="0">
                <a:latin typeface="Consolas" panose="020B0609020204030204" pitchFamily="49" charset="0"/>
              </a:rPr>
              <a:t>}</a:t>
            </a:r>
          </a:p>
        </p:txBody>
      </p:sp>
      <p:pic>
        <p:nvPicPr>
          <p:cNvPr id="4" name="Picture 3">
            <a:extLst>
              <a:ext uri="{FF2B5EF4-FFF2-40B4-BE49-F238E27FC236}">
                <a16:creationId xmlns:a16="http://schemas.microsoft.com/office/drawing/2014/main" id="{9CC97950-8B2E-42BE-9707-9202395FD1C0}"/>
              </a:ext>
            </a:extLst>
          </p:cNvPr>
          <p:cNvPicPr>
            <a:picLocks noChangeAspect="1"/>
          </p:cNvPicPr>
          <p:nvPr/>
        </p:nvPicPr>
        <p:blipFill rotWithShape="1">
          <a:blip r:embed="rId3">
            <a:extLst>
              <a:ext uri="{28A0092B-C50C-407E-A947-70E740481C1C}">
                <a14:useLocalDpi xmlns:a14="http://schemas.microsoft.com/office/drawing/2010/main" val="0"/>
              </a:ext>
            </a:extLst>
          </a:blip>
          <a:srcRect l="1856" t="21862" r="54419" b="26735"/>
          <a:stretch/>
        </p:blipFill>
        <p:spPr>
          <a:xfrm>
            <a:off x="7865082" y="2580362"/>
            <a:ext cx="5450085" cy="3624484"/>
          </a:xfrm>
          <a:prstGeom prst="rect">
            <a:avLst/>
          </a:prstGeom>
          <a:effectLst>
            <a:softEdge rad="127000"/>
          </a:effectLst>
        </p:spPr>
      </p:pic>
      <p:sp>
        <p:nvSpPr>
          <p:cNvPr id="7" name="Title 6">
            <a:extLst>
              <a:ext uri="{FF2B5EF4-FFF2-40B4-BE49-F238E27FC236}">
                <a16:creationId xmlns:a16="http://schemas.microsoft.com/office/drawing/2014/main" id="{8B6DA613-310E-4162-9400-9BDFEFB8BD7A}"/>
              </a:ext>
            </a:extLst>
          </p:cNvPr>
          <p:cNvSpPr>
            <a:spLocks noGrp="1"/>
          </p:cNvSpPr>
          <p:nvPr>
            <p:ph type="title"/>
          </p:nvPr>
        </p:nvSpPr>
        <p:spPr/>
        <p:txBody>
          <a:bodyPr/>
          <a:lstStyle/>
          <a:p>
            <a:r>
              <a:rPr lang="en-GB" dirty="0"/>
              <a:t>Node Graph Interaction</a:t>
            </a:r>
          </a:p>
        </p:txBody>
      </p:sp>
      <p:sp>
        <p:nvSpPr>
          <p:cNvPr id="2" name="Slide Number Placeholder 1">
            <a:extLst>
              <a:ext uri="{FF2B5EF4-FFF2-40B4-BE49-F238E27FC236}">
                <a16:creationId xmlns:a16="http://schemas.microsoft.com/office/drawing/2014/main" id="{5FF42743-373D-F4F9-6211-905A11FF80E5}"/>
              </a:ext>
            </a:extLst>
          </p:cNvPr>
          <p:cNvSpPr>
            <a:spLocks noGrp="1"/>
          </p:cNvSpPr>
          <p:nvPr>
            <p:ph type="sldNum" sz="quarter" idx="10"/>
          </p:nvPr>
        </p:nvSpPr>
        <p:spPr/>
        <p:txBody>
          <a:bodyPr/>
          <a:lstStyle/>
          <a:p>
            <a:fld id="{0D66BD46-DD22-4216-BDA3-20AB85A4FAC8}" type="slidenum">
              <a:rPr lang="en-GB" smtClean="0"/>
              <a:pPr/>
              <a:t>41</a:t>
            </a:fld>
            <a:endParaRPr lang="en-GB"/>
          </a:p>
        </p:txBody>
      </p:sp>
    </p:spTree>
    <p:extLst>
      <p:ext uri="{BB962C8B-B14F-4D97-AF65-F5344CB8AC3E}">
        <p14:creationId xmlns:p14="http://schemas.microsoft.com/office/powerpoint/2010/main" val="4122785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04224-93C4-4A9E-BD5E-C21BF03153EF}"/>
              </a:ext>
            </a:extLst>
          </p:cNvPr>
          <p:cNvSpPr>
            <a:spLocks noGrp="1"/>
          </p:cNvSpPr>
          <p:nvPr>
            <p:ph idx="1"/>
          </p:nvPr>
        </p:nvSpPr>
        <p:spPr>
          <a:xfrm>
            <a:off x="685800" y="1828801"/>
            <a:ext cx="6629400" cy="5116286"/>
          </a:xfrm>
        </p:spPr>
        <p:txBody>
          <a:bodyPr anchor="ctr">
            <a:normAutofit/>
          </a:bodyPr>
          <a:lstStyle/>
          <a:p>
            <a:pPr marL="0" indent="0">
              <a:buNone/>
            </a:pPr>
            <a:r>
              <a:rPr lang="en-GB" dirty="0">
                <a:latin typeface="Consolas" panose="020B0609020204030204" pitchFamily="49" charset="0"/>
              </a:rPr>
              <a:t>component Add2Things</a:t>
            </a:r>
          </a:p>
          <a:p>
            <a:pPr marL="0" indent="0">
              <a:buNone/>
            </a:pPr>
            <a:r>
              <a:rPr lang="en-GB" dirty="0">
                <a:latin typeface="Consolas" panose="020B0609020204030204" pitchFamily="49" charset="0"/>
              </a:rPr>
              <a:t>{</a:t>
            </a:r>
          </a:p>
          <a:p>
            <a:pPr marL="0" indent="0">
              <a:buNone/>
            </a:pPr>
            <a:r>
              <a:rPr lang="en-GB" dirty="0">
                <a:latin typeface="Consolas" panose="020B0609020204030204" pitchFamily="49" charset="0"/>
              </a:rPr>
              <a:t>    [Contexts("ShaderEditor")]</a:t>
            </a:r>
          </a:p>
          <a:p>
            <a:pPr marL="0" indent="0">
              <a:buNone/>
            </a:pPr>
            <a:r>
              <a:rPr lang="en-GB" dirty="0">
                <a:latin typeface="Consolas" panose="020B0609020204030204" pitchFamily="49" charset="0"/>
              </a:rPr>
              <a:t>    [Name("Add 2 Things")]</a:t>
            </a:r>
          </a:p>
          <a:p>
            <a:pPr marL="0" indent="0">
              <a:buNone/>
            </a:pPr>
            <a:r>
              <a:rPr lang="en-GB" dirty="0">
                <a:latin typeface="Consolas" panose="020B0609020204030204" pitchFamily="49" charset="0"/>
              </a:rPr>
              <a:t>    [Description("Adds two things.")]</a:t>
            </a:r>
          </a:p>
          <a:p>
            <a:pPr marL="0" indent="0">
              <a:buNone/>
            </a:pPr>
            <a:r>
              <a:rPr lang="en-GB" dirty="0">
                <a:latin typeface="Consolas" panose="020B0609020204030204" pitchFamily="49" charset="0"/>
              </a:rPr>
              <a:t>    </a:t>
            </a:r>
            <a:r>
              <a:rPr lang="en-GB" dirty="0">
                <a:solidFill>
                  <a:schemeClr val="accent5"/>
                </a:solidFill>
                <a:latin typeface="Consolas" panose="020B0609020204030204" pitchFamily="49" charset="0"/>
              </a:rPr>
              <a:t>float</a:t>
            </a:r>
            <a:r>
              <a:rPr lang="en-GB" dirty="0">
                <a:latin typeface="Consolas" panose="020B0609020204030204" pitchFamily="49" charset="0"/>
              </a:rPr>
              <a:t> add(</a:t>
            </a:r>
            <a:r>
              <a:rPr lang="en-GB" dirty="0">
                <a:solidFill>
                  <a:schemeClr val="accent5"/>
                </a:solidFill>
                <a:latin typeface="Consolas" panose="020B0609020204030204" pitchFamily="49" charset="0"/>
              </a:rPr>
              <a:t>float x, float y</a:t>
            </a:r>
            <a:r>
              <a:rPr lang="en-GB" dirty="0">
                <a:latin typeface="Consolas" panose="020B0609020204030204" pitchFamily="49" charset="0"/>
              </a:rPr>
              <a:t>)</a:t>
            </a:r>
          </a:p>
          <a:p>
            <a:pPr marL="0" indent="0">
              <a:buNone/>
            </a:pPr>
            <a:r>
              <a:rPr lang="en-GB" dirty="0">
                <a:latin typeface="Consolas" panose="020B0609020204030204" pitchFamily="49" charset="0"/>
              </a:rPr>
              <a:t>    @{</a:t>
            </a:r>
          </a:p>
          <a:p>
            <a:pPr marL="0" indent="0">
              <a:buNone/>
            </a:pPr>
            <a:r>
              <a:rPr lang="en-GB" dirty="0">
                <a:latin typeface="Consolas" panose="020B0609020204030204" pitchFamily="49" charset="0"/>
              </a:rPr>
              <a:t>        return x + y;</a:t>
            </a:r>
          </a:p>
          <a:p>
            <a:pPr marL="0" indent="0">
              <a:buNone/>
            </a:pPr>
            <a:r>
              <a:rPr lang="en-GB" dirty="0">
                <a:latin typeface="Consolas" panose="020B0609020204030204" pitchFamily="49" charset="0"/>
              </a:rPr>
              <a:t>    @}</a:t>
            </a:r>
          </a:p>
          <a:p>
            <a:pPr marL="0" indent="0">
              <a:buNone/>
            </a:pPr>
            <a:r>
              <a:rPr lang="en-GB" dirty="0">
                <a:latin typeface="Consolas" panose="020B0609020204030204" pitchFamily="49" charset="0"/>
              </a:rPr>
              <a:t>}</a:t>
            </a:r>
          </a:p>
        </p:txBody>
      </p:sp>
      <p:pic>
        <p:nvPicPr>
          <p:cNvPr id="4" name="Picture 3">
            <a:extLst>
              <a:ext uri="{FF2B5EF4-FFF2-40B4-BE49-F238E27FC236}">
                <a16:creationId xmlns:a16="http://schemas.microsoft.com/office/drawing/2014/main" id="{9CC97950-8B2E-42BE-9707-9202395FD1C0}"/>
              </a:ext>
            </a:extLst>
          </p:cNvPr>
          <p:cNvPicPr>
            <a:picLocks noChangeAspect="1"/>
          </p:cNvPicPr>
          <p:nvPr/>
        </p:nvPicPr>
        <p:blipFill rotWithShape="1">
          <a:blip r:embed="rId3">
            <a:extLst>
              <a:ext uri="{28A0092B-C50C-407E-A947-70E740481C1C}">
                <a14:useLocalDpi xmlns:a14="http://schemas.microsoft.com/office/drawing/2010/main" val="0"/>
              </a:ext>
            </a:extLst>
          </a:blip>
          <a:srcRect l="1856" t="21862" r="54419" b="26735"/>
          <a:stretch/>
        </p:blipFill>
        <p:spPr>
          <a:xfrm>
            <a:off x="7865082" y="2580362"/>
            <a:ext cx="5450085" cy="3624484"/>
          </a:xfrm>
          <a:prstGeom prst="rect">
            <a:avLst/>
          </a:prstGeom>
          <a:effectLst>
            <a:softEdge rad="127000"/>
          </a:effectLst>
        </p:spPr>
      </p:pic>
      <p:sp>
        <p:nvSpPr>
          <p:cNvPr id="7" name="Title 6">
            <a:extLst>
              <a:ext uri="{FF2B5EF4-FFF2-40B4-BE49-F238E27FC236}">
                <a16:creationId xmlns:a16="http://schemas.microsoft.com/office/drawing/2014/main" id="{8B6DA613-310E-4162-9400-9BDFEFB8BD7A}"/>
              </a:ext>
            </a:extLst>
          </p:cNvPr>
          <p:cNvSpPr>
            <a:spLocks noGrp="1"/>
          </p:cNvSpPr>
          <p:nvPr>
            <p:ph type="title"/>
          </p:nvPr>
        </p:nvSpPr>
        <p:spPr/>
        <p:txBody>
          <a:bodyPr/>
          <a:lstStyle/>
          <a:p>
            <a:r>
              <a:rPr lang="en-GB" dirty="0"/>
              <a:t>Node Graph Interaction</a:t>
            </a:r>
          </a:p>
        </p:txBody>
      </p:sp>
      <p:sp>
        <p:nvSpPr>
          <p:cNvPr id="2" name="Slide Number Placeholder 1">
            <a:extLst>
              <a:ext uri="{FF2B5EF4-FFF2-40B4-BE49-F238E27FC236}">
                <a16:creationId xmlns:a16="http://schemas.microsoft.com/office/drawing/2014/main" id="{5FF42743-373D-F4F9-6211-905A11FF80E5}"/>
              </a:ext>
            </a:extLst>
          </p:cNvPr>
          <p:cNvSpPr>
            <a:spLocks noGrp="1"/>
          </p:cNvSpPr>
          <p:nvPr>
            <p:ph type="sldNum" sz="quarter" idx="10"/>
          </p:nvPr>
        </p:nvSpPr>
        <p:spPr/>
        <p:txBody>
          <a:bodyPr/>
          <a:lstStyle/>
          <a:p>
            <a:fld id="{0D66BD46-DD22-4216-BDA3-20AB85A4FAC8}" type="slidenum">
              <a:rPr lang="en-GB" smtClean="0"/>
              <a:pPr/>
              <a:t>42</a:t>
            </a:fld>
            <a:endParaRPr lang="en-GB"/>
          </a:p>
        </p:txBody>
      </p:sp>
      <p:sp>
        <p:nvSpPr>
          <p:cNvPr id="5" name="Rectangle: Rounded Corners 4">
            <a:extLst>
              <a:ext uri="{FF2B5EF4-FFF2-40B4-BE49-F238E27FC236}">
                <a16:creationId xmlns:a16="http://schemas.microsoft.com/office/drawing/2014/main" id="{67D2C209-3A49-6E44-0C2A-43EF5EF72FA6}"/>
              </a:ext>
            </a:extLst>
          </p:cNvPr>
          <p:cNvSpPr/>
          <p:nvPr/>
        </p:nvSpPr>
        <p:spPr>
          <a:xfrm>
            <a:off x="8204200" y="4013200"/>
            <a:ext cx="1282700" cy="16129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C8FC964E-E3D8-AC2A-FA73-6025F8592EB7}"/>
              </a:ext>
            </a:extLst>
          </p:cNvPr>
          <p:cNvSpPr/>
          <p:nvPr/>
        </p:nvSpPr>
        <p:spPr>
          <a:xfrm>
            <a:off x="11277600" y="3987800"/>
            <a:ext cx="1676400" cy="8509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1506981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04224-93C4-4A9E-BD5E-C21BF03153EF}"/>
              </a:ext>
            </a:extLst>
          </p:cNvPr>
          <p:cNvSpPr>
            <a:spLocks noGrp="1"/>
          </p:cNvSpPr>
          <p:nvPr>
            <p:ph idx="1"/>
          </p:nvPr>
        </p:nvSpPr>
        <p:spPr>
          <a:xfrm>
            <a:off x="685800" y="1828801"/>
            <a:ext cx="6629400" cy="5116286"/>
          </a:xfrm>
        </p:spPr>
        <p:txBody>
          <a:bodyPr anchor="ctr">
            <a:normAutofit/>
          </a:bodyPr>
          <a:lstStyle/>
          <a:p>
            <a:pPr marL="0" indent="0">
              <a:buNone/>
            </a:pPr>
            <a:r>
              <a:rPr lang="en-GB" dirty="0">
                <a:latin typeface="Consolas" panose="020B0609020204030204" pitchFamily="49" charset="0"/>
              </a:rPr>
              <a:t>component Add2Things</a:t>
            </a:r>
          </a:p>
          <a:p>
            <a:pPr marL="0" indent="0">
              <a:buNone/>
            </a:pPr>
            <a:r>
              <a:rPr lang="en-GB" dirty="0">
                <a:latin typeface="Consolas" panose="020B0609020204030204" pitchFamily="49" charset="0"/>
              </a:rPr>
              <a:t>{</a:t>
            </a:r>
          </a:p>
          <a:p>
            <a:pPr marL="0" indent="0">
              <a:buNone/>
            </a:pPr>
            <a:r>
              <a:rPr lang="en-GB" dirty="0">
                <a:latin typeface="Consolas" panose="020B0609020204030204" pitchFamily="49" charset="0"/>
              </a:rPr>
              <a:t>    [Contexts("ShaderEditor")]</a:t>
            </a:r>
          </a:p>
          <a:p>
            <a:pPr marL="0" indent="0">
              <a:buNone/>
            </a:pPr>
            <a:r>
              <a:rPr lang="en-GB" dirty="0">
                <a:latin typeface="Consolas" panose="020B0609020204030204" pitchFamily="49" charset="0"/>
              </a:rPr>
              <a:t>    [Name("Add 2 Things")]</a:t>
            </a:r>
          </a:p>
          <a:p>
            <a:pPr marL="0" indent="0">
              <a:buNone/>
            </a:pPr>
            <a:r>
              <a:rPr lang="en-GB" dirty="0">
                <a:latin typeface="Consolas" panose="020B0609020204030204" pitchFamily="49" charset="0"/>
              </a:rPr>
              <a:t>    [Description("Adds two things.")]</a:t>
            </a:r>
          </a:p>
          <a:p>
            <a:pPr marL="0" indent="0">
              <a:buNone/>
            </a:pPr>
            <a:r>
              <a:rPr lang="en-GB" dirty="0">
                <a:latin typeface="Consolas" panose="020B0609020204030204" pitchFamily="49" charset="0"/>
              </a:rPr>
              <a:t>    float add(float x, float y)</a:t>
            </a:r>
          </a:p>
          <a:p>
            <a:pPr marL="0" indent="0">
              <a:buNone/>
            </a:pPr>
            <a:r>
              <a:rPr lang="en-GB" dirty="0">
                <a:latin typeface="Consolas" panose="020B0609020204030204" pitchFamily="49" charset="0"/>
              </a:rPr>
              <a:t>    </a:t>
            </a:r>
            <a:r>
              <a:rPr lang="en-GB" dirty="0">
                <a:solidFill>
                  <a:schemeClr val="accent5"/>
                </a:solidFill>
                <a:latin typeface="Consolas" panose="020B0609020204030204" pitchFamily="49" charset="0"/>
              </a:rPr>
              <a:t>@{</a:t>
            </a:r>
          </a:p>
          <a:p>
            <a:pPr marL="0" indent="0">
              <a:buNone/>
            </a:pPr>
            <a:r>
              <a:rPr lang="en-GB" dirty="0">
                <a:latin typeface="Consolas" panose="020B0609020204030204" pitchFamily="49" charset="0"/>
              </a:rPr>
              <a:t>        return x + y;</a:t>
            </a:r>
          </a:p>
          <a:p>
            <a:pPr marL="0" indent="0">
              <a:buNone/>
            </a:pPr>
            <a:r>
              <a:rPr lang="en-GB" dirty="0">
                <a:latin typeface="Consolas" panose="020B0609020204030204" pitchFamily="49" charset="0"/>
              </a:rPr>
              <a:t>    </a:t>
            </a:r>
            <a:r>
              <a:rPr lang="en-GB" dirty="0">
                <a:solidFill>
                  <a:schemeClr val="accent5"/>
                </a:solidFill>
                <a:latin typeface="Consolas" panose="020B0609020204030204" pitchFamily="49" charset="0"/>
              </a:rPr>
              <a:t>@}</a:t>
            </a:r>
          </a:p>
          <a:p>
            <a:pPr marL="0" indent="0">
              <a:buNone/>
            </a:pPr>
            <a:r>
              <a:rPr lang="en-GB" dirty="0">
                <a:latin typeface="Consolas" panose="020B0609020204030204" pitchFamily="49" charset="0"/>
              </a:rPr>
              <a:t>}</a:t>
            </a:r>
          </a:p>
        </p:txBody>
      </p:sp>
      <p:pic>
        <p:nvPicPr>
          <p:cNvPr id="4" name="Picture 3">
            <a:extLst>
              <a:ext uri="{FF2B5EF4-FFF2-40B4-BE49-F238E27FC236}">
                <a16:creationId xmlns:a16="http://schemas.microsoft.com/office/drawing/2014/main" id="{9CC97950-8B2E-42BE-9707-9202395FD1C0}"/>
              </a:ext>
            </a:extLst>
          </p:cNvPr>
          <p:cNvPicPr>
            <a:picLocks noChangeAspect="1"/>
          </p:cNvPicPr>
          <p:nvPr/>
        </p:nvPicPr>
        <p:blipFill rotWithShape="1">
          <a:blip r:embed="rId3">
            <a:extLst>
              <a:ext uri="{28A0092B-C50C-407E-A947-70E740481C1C}">
                <a14:useLocalDpi xmlns:a14="http://schemas.microsoft.com/office/drawing/2010/main" val="0"/>
              </a:ext>
            </a:extLst>
          </a:blip>
          <a:srcRect l="1856" t="21862" r="54419" b="26735"/>
          <a:stretch/>
        </p:blipFill>
        <p:spPr>
          <a:xfrm>
            <a:off x="7865082" y="2580362"/>
            <a:ext cx="5450085" cy="3624484"/>
          </a:xfrm>
          <a:prstGeom prst="rect">
            <a:avLst/>
          </a:prstGeom>
          <a:effectLst>
            <a:softEdge rad="127000"/>
          </a:effectLst>
        </p:spPr>
      </p:pic>
      <p:sp>
        <p:nvSpPr>
          <p:cNvPr id="7" name="Title 6">
            <a:extLst>
              <a:ext uri="{FF2B5EF4-FFF2-40B4-BE49-F238E27FC236}">
                <a16:creationId xmlns:a16="http://schemas.microsoft.com/office/drawing/2014/main" id="{8B6DA613-310E-4162-9400-9BDFEFB8BD7A}"/>
              </a:ext>
            </a:extLst>
          </p:cNvPr>
          <p:cNvSpPr>
            <a:spLocks noGrp="1"/>
          </p:cNvSpPr>
          <p:nvPr>
            <p:ph type="title"/>
          </p:nvPr>
        </p:nvSpPr>
        <p:spPr/>
        <p:txBody>
          <a:bodyPr/>
          <a:lstStyle/>
          <a:p>
            <a:r>
              <a:rPr lang="en-GB" dirty="0"/>
              <a:t>Node Graph Interaction</a:t>
            </a:r>
          </a:p>
        </p:txBody>
      </p:sp>
      <p:sp>
        <p:nvSpPr>
          <p:cNvPr id="2" name="Slide Number Placeholder 1">
            <a:extLst>
              <a:ext uri="{FF2B5EF4-FFF2-40B4-BE49-F238E27FC236}">
                <a16:creationId xmlns:a16="http://schemas.microsoft.com/office/drawing/2014/main" id="{5FF42743-373D-F4F9-6211-905A11FF80E5}"/>
              </a:ext>
            </a:extLst>
          </p:cNvPr>
          <p:cNvSpPr>
            <a:spLocks noGrp="1"/>
          </p:cNvSpPr>
          <p:nvPr>
            <p:ph type="sldNum" sz="quarter" idx="10"/>
          </p:nvPr>
        </p:nvSpPr>
        <p:spPr/>
        <p:txBody>
          <a:bodyPr/>
          <a:lstStyle/>
          <a:p>
            <a:fld id="{0D66BD46-DD22-4216-BDA3-20AB85A4FAC8}" type="slidenum">
              <a:rPr lang="en-GB" smtClean="0"/>
              <a:pPr/>
              <a:t>43</a:t>
            </a:fld>
            <a:endParaRPr lang="en-GB"/>
          </a:p>
        </p:txBody>
      </p:sp>
    </p:spTree>
    <p:extLst>
      <p:ext uri="{BB962C8B-B14F-4D97-AF65-F5344CB8AC3E}">
        <p14:creationId xmlns:p14="http://schemas.microsoft.com/office/powerpoint/2010/main" val="436648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FC58-A89D-43A6-AECF-E4DF3710C836}"/>
              </a:ext>
            </a:extLst>
          </p:cNvPr>
          <p:cNvSpPr>
            <a:spLocks noGrp="1"/>
          </p:cNvSpPr>
          <p:nvPr>
            <p:ph type="title"/>
          </p:nvPr>
        </p:nvSpPr>
        <p:spPr/>
        <p:txBody>
          <a:bodyPr/>
          <a:lstStyle/>
          <a:p>
            <a:r>
              <a:rPr lang="en-US"/>
              <a:t>Graph-Implemented Interfaces</a:t>
            </a:r>
            <a:endParaRPr lang="en-GB"/>
          </a:p>
        </p:txBody>
      </p:sp>
      <p:sp>
        <p:nvSpPr>
          <p:cNvPr id="7" name="Content Placeholder 1">
            <a:extLst>
              <a:ext uri="{FF2B5EF4-FFF2-40B4-BE49-F238E27FC236}">
                <a16:creationId xmlns:a16="http://schemas.microsoft.com/office/drawing/2014/main" id="{38CB99D4-C43B-4BDB-A676-D509C7C71BDD}"/>
              </a:ext>
            </a:extLst>
          </p:cNvPr>
          <p:cNvSpPr>
            <a:spLocks noGrp="1"/>
          </p:cNvSpPr>
          <p:nvPr>
            <p:ph sz="half" idx="1"/>
          </p:nvPr>
        </p:nvSpPr>
        <p:spPr>
          <a:xfrm>
            <a:off x="1005840" y="2190751"/>
            <a:ext cx="6217920" cy="4667250"/>
          </a:xfrm>
        </p:spPr>
        <p:txBody>
          <a:bodyPr anchor="ctr">
            <a:normAutofit/>
          </a:bodyPr>
          <a:lstStyle/>
          <a:p>
            <a:pPr marL="0" indent="0">
              <a:buNone/>
            </a:pPr>
            <a:r>
              <a:rPr lang="en-GB" sz="3360" dirty="0">
                <a:solidFill>
                  <a:srgbClr val="569CD6"/>
                </a:solidFill>
                <a:latin typeface="Consolas" panose="020B0609020204030204" pitchFamily="49" charset="0"/>
              </a:rPr>
              <a:t>interface</a:t>
            </a:r>
            <a:r>
              <a:rPr lang="en-GB" sz="3360" dirty="0">
                <a:solidFill>
                  <a:srgbClr val="D4D4D4"/>
                </a:solidFill>
                <a:latin typeface="Consolas" panose="020B0609020204030204" pitchFamily="49" charset="0"/>
              </a:rPr>
              <a:t> </a:t>
            </a:r>
            <a:r>
              <a:rPr lang="en-GB" sz="3360" dirty="0" err="1">
                <a:solidFill>
                  <a:srgbClr val="D4D4D4"/>
                </a:solidFill>
                <a:latin typeface="Consolas" panose="020B0609020204030204" pitchFamily="49" charset="0"/>
              </a:rPr>
              <a:t>IMaterial</a:t>
            </a:r>
            <a:endParaRPr lang="en-GB" sz="3360" dirty="0">
              <a:solidFill>
                <a:srgbClr val="D4D4D4"/>
              </a:solidFill>
              <a:latin typeface="Consolas" panose="020B0609020204030204" pitchFamily="49" charset="0"/>
            </a:endParaRPr>
          </a:p>
          <a:p>
            <a:pPr marL="0" indent="0">
              <a:buNone/>
            </a:pPr>
            <a:r>
              <a:rPr lang="en-GB" sz="3360" dirty="0">
                <a:solidFill>
                  <a:srgbClr val="D4D4D4"/>
                </a:solidFill>
                <a:latin typeface="Consolas" panose="020B0609020204030204" pitchFamily="49" charset="0"/>
              </a:rPr>
              <a:t>{</a:t>
            </a:r>
          </a:p>
          <a:p>
            <a:pPr marL="0" indent="0">
              <a:buNone/>
            </a:pPr>
            <a:r>
              <a:rPr lang="en-GB" sz="3360" dirty="0">
                <a:solidFill>
                  <a:srgbClr val="D4D4D4"/>
                </a:solidFill>
                <a:latin typeface="Consolas" panose="020B0609020204030204" pitchFamily="49" charset="0"/>
              </a:rPr>
              <a:t>    </a:t>
            </a:r>
            <a:r>
              <a:rPr lang="en-GB" sz="3360" dirty="0">
                <a:solidFill>
                  <a:srgbClr val="569CD6"/>
                </a:solidFill>
                <a:latin typeface="Consolas" panose="020B0609020204030204" pitchFamily="49" charset="0"/>
              </a:rPr>
              <a:t>float3</a:t>
            </a:r>
            <a:r>
              <a:rPr lang="en-GB" sz="3360" dirty="0">
                <a:solidFill>
                  <a:srgbClr val="D4D4D4"/>
                </a:solidFill>
                <a:latin typeface="Consolas" panose="020B0609020204030204" pitchFamily="49" charset="0"/>
              </a:rPr>
              <a:t> </a:t>
            </a:r>
            <a:r>
              <a:rPr lang="en-GB" sz="3360" dirty="0" err="1">
                <a:solidFill>
                  <a:srgbClr val="D4D4D4"/>
                </a:solidFill>
                <a:latin typeface="Consolas" panose="020B0609020204030204" pitchFamily="49" charset="0"/>
              </a:rPr>
              <a:t>baseColor</a:t>
            </a:r>
            <a:r>
              <a:rPr lang="en-GB" sz="3360" dirty="0">
                <a:solidFill>
                  <a:srgbClr val="D4D4D4"/>
                </a:solidFill>
                <a:latin typeface="Consolas" panose="020B0609020204030204" pitchFamily="49" charset="0"/>
              </a:rPr>
              <a:t>();</a:t>
            </a:r>
          </a:p>
          <a:p>
            <a:pPr marL="0" indent="0">
              <a:buNone/>
            </a:pPr>
            <a:r>
              <a:rPr lang="en-GB" sz="3360" dirty="0">
                <a:solidFill>
                  <a:srgbClr val="D4D4D4"/>
                </a:solidFill>
                <a:latin typeface="Consolas" panose="020B0609020204030204" pitchFamily="49" charset="0"/>
              </a:rPr>
              <a:t>    </a:t>
            </a:r>
            <a:r>
              <a:rPr lang="en-GB" sz="3360" dirty="0">
                <a:solidFill>
                  <a:srgbClr val="569CD6"/>
                </a:solidFill>
                <a:latin typeface="Consolas" panose="020B0609020204030204" pitchFamily="49" charset="0"/>
              </a:rPr>
              <a:t>float3</a:t>
            </a:r>
            <a:r>
              <a:rPr lang="en-GB" sz="3360" dirty="0">
                <a:solidFill>
                  <a:srgbClr val="D4D4D4"/>
                </a:solidFill>
                <a:latin typeface="Consolas" panose="020B0609020204030204" pitchFamily="49" charset="0"/>
              </a:rPr>
              <a:t> normal();</a:t>
            </a:r>
          </a:p>
          <a:p>
            <a:pPr marL="0" indent="0">
              <a:buNone/>
            </a:pPr>
            <a:r>
              <a:rPr lang="en-GB" sz="3360" dirty="0">
                <a:solidFill>
                  <a:srgbClr val="D4D4D4"/>
                </a:solidFill>
                <a:latin typeface="Consolas" panose="020B0609020204030204" pitchFamily="49" charset="0"/>
              </a:rPr>
              <a:t>    </a:t>
            </a:r>
            <a:r>
              <a:rPr lang="en-GB" sz="3360" dirty="0">
                <a:solidFill>
                  <a:srgbClr val="569CD6"/>
                </a:solidFill>
                <a:latin typeface="Consolas" panose="020B0609020204030204" pitchFamily="49" charset="0"/>
              </a:rPr>
              <a:t>float</a:t>
            </a:r>
            <a:r>
              <a:rPr lang="en-GB" sz="3360" dirty="0">
                <a:solidFill>
                  <a:srgbClr val="D4D4D4"/>
                </a:solidFill>
                <a:latin typeface="Consolas" panose="020B0609020204030204" pitchFamily="49" charset="0"/>
              </a:rPr>
              <a:t> </a:t>
            </a:r>
            <a:r>
              <a:rPr lang="en-GB" sz="3360" dirty="0" err="1">
                <a:solidFill>
                  <a:srgbClr val="D4D4D4"/>
                </a:solidFill>
                <a:latin typeface="Consolas" panose="020B0609020204030204" pitchFamily="49" charset="0"/>
              </a:rPr>
              <a:t>metalMask</a:t>
            </a:r>
            <a:r>
              <a:rPr lang="en-GB" sz="3360" dirty="0">
                <a:solidFill>
                  <a:srgbClr val="D4D4D4"/>
                </a:solidFill>
                <a:latin typeface="Consolas" panose="020B0609020204030204" pitchFamily="49" charset="0"/>
              </a:rPr>
              <a:t>();</a:t>
            </a:r>
          </a:p>
          <a:p>
            <a:pPr marL="0" indent="0">
              <a:buNone/>
            </a:pPr>
            <a:r>
              <a:rPr lang="en-GB" sz="3360" dirty="0">
                <a:solidFill>
                  <a:srgbClr val="D4D4D4"/>
                </a:solidFill>
                <a:latin typeface="Consolas" panose="020B0609020204030204" pitchFamily="49" charset="0"/>
              </a:rPr>
              <a:t>    </a:t>
            </a:r>
            <a:r>
              <a:rPr lang="en-GB" sz="3360" dirty="0">
                <a:solidFill>
                  <a:srgbClr val="569CD6"/>
                </a:solidFill>
                <a:latin typeface="Consolas" panose="020B0609020204030204" pitchFamily="49" charset="0"/>
              </a:rPr>
              <a:t>float</a:t>
            </a:r>
            <a:r>
              <a:rPr lang="en-GB" sz="3360" dirty="0">
                <a:solidFill>
                  <a:srgbClr val="D4D4D4"/>
                </a:solidFill>
                <a:latin typeface="Consolas" panose="020B0609020204030204" pitchFamily="49" charset="0"/>
              </a:rPr>
              <a:t> smoothness();</a:t>
            </a:r>
          </a:p>
          <a:p>
            <a:pPr marL="0" indent="0">
              <a:buNone/>
            </a:pPr>
            <a:r>
              <a:rPr lang="en-GB" sz="3360" dirty="0">
                <a:solidFill>
                  <a:srgbClr val="D4D4D4"/>
                </a:solidFill>
                <a:latin typeface="Consolas" panose="020B0609020204030204" pitchFamily="49" charset="0"/>
              </a:rPr>
              <a:t>}</a:t>
            </a:r>
          </a:p>
        </p:txBody>
      </p:sp>
      <p:pic>
        <p:nvPicPr>
          <p:cNvPr id="4" name="Content Placeholder 3">
            <a:extLst>
              <a:ext uri="{FF2B5EF4-FFF2-40B4-BE49-F238E27FC236}">
                <a16:creationId xmlns:a16="http://schemas.microsoft.com/office/drawing/2014/main" id="{203CB069-FA08-4125-8FB7-7C0C802882AC}"/>
              </a:ext>
            </a:extLst>
          </p:cNvPr>
          <p:cNvPicPr>
            <a:picLocks noGrp="1" noChangeAspect="1"/>
          </p:cNvPicPr>
          <p:nvPr>
            <p:ph sz="half" idx="2"/>
          </p:nvPr>
        </p:nvPicPr>
        <p:blipFill rotWithShape="1">
          <a:blip r:embed="rId3"/>
          <a:srcRect r="14501" b="9171"/>
          <a:stretch/>
        </p:blipFill>
        <p:spPr>
          <a:xfrm>
            <a:off x="7406643" y="2190750"/>
            <a:ext cx="5927395" cy="4489200"/>
          </a:xfrm>
          <a:prstGeom prst="rect">
            <a:avLst/>
          </a:prstGeom>
          <a:effectLst>
            <a:softEdge rad="635000"/>
          </a:effectLst>
        </p:spPr>
      </p:pic>
      <p:sp>
        <p:nvSpPr>
          <p:cNvPr id="5" name="Slide Number Placeholder 4">
            <a:extLst>
              <a:ext uri="{FF2B5EF4-FFF2-40B4-BE49-F238E27FC236}">
                <a16:creationId xmlns:a16="http://schemas.microsoft.com/office/drawing/2014/main" id="{C5CD93D5-ECD4-9D21-EFA6-9E1386E7E8B8}"/>
              </a:ext>
            </a:extLst>
          </p:cNvPr>
          <p:cNvSpPr>
            <a:spLocks noGrp="1"/>
          </p:cNvSpPr>
          <p:nvPr>
            <p:ph type="sldNum" sz="quarter" idx="10"/>
          </p:nvPr>
        </p:nvSpPr>
        <p:spPr/>
        <p:txBody>
          <a:bodyPr/>
          <a:lstStyle/>
          <a:p>
            <a:fld id="{0D66BD46-DD22-4216-BDA3-20AB85A4FAC8}" type="slidenum">
              <a:rPr lang="en-GB" smtClean="0"/>
              <a:pPr/>
              <a:t>44</a:t>
            </a:fld>
            <a:endParaRPr lang="en-GB"/>
          </a:p>
        </p:txBody>
      </p:sp>
    </p:spTree>
    <p:extLst>
      <p:ext uri="{BB962C8B-B14F-4D97-AF65-F5344CB8AC3E}">
        <p14:creationId xmlns:p14="http://schemas.microsoft.com/office/powerpoint/2010/main" val="1773850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90457-CB5E-E8CE-C4F3-D3AAAB7197D3}"/>
              </a:ext>
            </a:extLst>
          </p:cNvPr>
          <p:cNvSpPr>
            <a:spLocks noGrp="1"/>
          </p:cNvSpPr>
          <p:nvPr>
            <p:ph type="title"/>
          </p:nvPr>
        </p:nvSpPr>
        <p:spPr/>
        <p:txBody>
          <a:bodyPr/>
          <a:lstStyle/>
          <a:p>
            <a:r>
              <a:rPr lang="en-GB"/>
              <a:t>Conclusions</a:t>
            </a:r>
          </a:p>
        </p:txBody>
      </p:sp>
      <p:pic>
        <p:nvPicPr>
          <p:cNvPr id="6" name="Picture 5">
            <a:extLst>
              <a:ext uri="{FF2B5EF4-FFF2-40B4-BE49-F238E27FC236}">
                <a16:creationId xmlns:a16="http://schemas.microsoft.com/office/drawing/2014/main" id="{66940BCC-1939-7C4A-7255-2EC33F885B4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7447" r="23335" b="9234"/>
          <a:stretch/>
        </p:blipFill>
        <p:spPr>
          <a:xfrm>
            <a:off x="5138115" y="0"/>
            <a:ext cx="9492286" cy="8229600"/>
          </a:xfrm>
          <a:prstGeom prst="rect">
            <a:avLst/>
          </a:prstGeom>
        </p:spPr>
      </p:pic>
    </p:spTree>
    <p:extLst>
      <p:ext uri="{BB962C8B-B14F-4D97-AF65-F5344CB8AC3E}">
        <p14:creationId xmlns:p14="http://schemas.microsoft.com/office/powerpoint/2010/main" val="872487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7574-8197-809F-D5B9-90B911A46351}"/>
              </a:ext>
            </a:extLst>
          </p:cNvPr>
          <p:cNvSpPr>
            <a:spLocks noGrp="1"/>
          </p:cNvSpPr>
          <p:nvPr>
            <p:ph type="title"/>
          </p:nvPr>
        </p:nvSpPr>
        <p:spPr/>
        <p:txBody>
          <a:bodyPr/>
          <a:lstStyle/>
          <a:p>
            <a:r>
              <a:rPr lang="en-GB"/>
              <a:t>Current Status</a:t>
            </a:r>
          </a:p>
        </p:txBody>
      </p:sp>
      <p:sp>
        <p:nvSpPr>
          <p:cNvPr id="3" name="Content Placeholder 2">
            <a:extLst>
              <a:ext uri="{FF2B5EF4-FFF2-40B4-BE49-F238E27FC236}">
                <a16:creationId xmlns:a16="http://schemas.microsoft.com/office/drawing/2014/main" id="{62133545-8051-C956-A640-06CE5BE4089A}"/>
              </a:ext>
            </a:extLst>
          </p:cNvPr>
          <p:cNvSpPr>
            <a:spLocks noGrp="1"/>
          </p:cNvSpPr>
          <p:nvPr>
            <p:ph idx="1"/>
          </p:nvPr>
        </p:nvSpPr>
        <p:spPr/>
        <p:txBody>
          <a:bodyPr/>
          <a:lstStyle/>
          <a:p>
            <a:r>
              <a:rPr lang="en-GB" sz="3600"/>
              <a:t>Limited use cases shipped in Battlefield 2042</a:t>
            </a:r>
          </a:p>
          <a:p>
            <a:r>
              <a:rPr lang="en-GB" sz="3600"/>
              <a:t>Entire engine now ported</a:t>
            </a:r>
          </a:p>
          <a:p>
            <a:r>
              <a:rPr lang="en-GB" sz="3600"/>
              <a:t>In use in production, will ship in upcoming titles</a:t>
            </a:r>
          </a:p>
          <a:p>
            <a:pPr marL="76200" indent="0">
              <a:buNone/>
            </a:pPr>
            <a:endParaRPr lang="en-GB" sz="3600"/>
          </a:p>
        </p:txBody>
      </p:sp>
      <p:sp>
        <p:nvSpPr>
          <p:cNvPr id="4" name="Slide Number Placeholder 3">
            <a:extLst>
              <a:ext uri="{FF2B5EF4-FFF2-40B4-BE49-F238E27FC236}">
                <a16:creationId xmlns:a16="http://schemas.microsoft.com/office/drawing/2014/main" id="{C6A6864C-0FA8-F41B-6458-005DC001D14C}"/>
              </a:ext>
            </a:extLst>
          </p:cNvPr>
          <p:cNvSpPr>
            <a:spLocks noGrp="1"/>
          </p:cNvSpPr>
          <p:nvPr>
            <p:ph type="sldNum" sz="quarter" idx="10"/>
          </p:nvPr>
        </p:nvSpPr>
        <p:spPr/>
        <p:txBody>
          <a:bodyPr/>
          <a:lstStyle/>
          <a:p>
            <a:fld id="{0D66BD46-DD22-4216-BDA3-20AB85A4FAC8}" type="slidenum">
              <a:rPr lang="en-GB" smtClean="0"/>
              <a:pPr/>
              <a:t>46</a:t>
            </a:fld>
            <a:endParaRPr lang="en-GB"/>
          </a:p>
        </p:txBody>
      </p:sp>
    </p:spTree>
    <p:extLst>
      <p:ext uri="{BB962C8B-B14F-4D97-AF65-F5344CB8AC3E}">
        <p14:creationId xmlns:p14="http://schemas.microsoft.com/office/powerpoint/2010/main" val="2300601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1A37C-0FF0-2E3F-D7D1-1CB208353A21}"/>
              </a:ext>
            </a:extLst>
          </p:cNvPr>
          <p:cNvSpPr>
            <a:spLocks noGrp="1"/>
          </p:cNvSpPr>
          <p:nvPr>
            <p:ph type="title"/>
          </p:nvPr>
        </p:nvSpPr>
        <p:spPr/>
        <p:txBody>
          <a:bodyPr/>
          <a:lstStyle/>
          <a:p>
            <a:r>
              <a:rPr lang="en-GB"/>
              <a:t>What Went Well</a:t>
            </a:r>
          </a:p>
        </p:txBody>
      </p:sp>
      <p:sp>
        <p:nvSpPr>
          <p:cNvPr id="4" name="Content Placeholder 3">
            <a:extLst>
              <a:ext uri="{FF2B5EF4-FFF2-40B4-BE49-F238E27FC236}">
                <a16:creationId xmlns:a16="http://schemas.microsoft.com/office/drawing/2014/main" id="{E1981435-D31D-7B18-8D03-965E6C62EE4E}"/>
              </a:ext>
            </a:extLst>
          </p:cNvPr>
          <p:cNvSpPr>
            <a:spLocks noGrp="1"/>
          </p:cNvSpPr>
          <p:nvPr>
            <p:ph idx="1"/>
          </p:nvPr>
        </p:nvSpPr>
        <p:spPr/>
        <p:txBody>
          <a:bodyPr/>
          <a:lstStyle/>
          <a:p>
            <a:r>
              <a:rPr lang="en-GB" sz="3600"/>
              <a:t>It actually works!</a:t>
            </a:r>
          </a:p>
          <a:p>
            <a:r>
              <a:rPr lang="en-GB" sz="3600"/>
              <a:t>Well-liked by engineers</a:t>
            </a:r>
          </a:p>
          <a:p>
            <a:pPr lvl="1"/>
            <a:r>
              <a:rPr lang="en-GB" sz="3200"/>
              <a:t>Write code directly</a:t>
            </a:r>
          </a:p>
          <a:p>
            <a:pPr lvl="1"/>
            <a:r>
              <a:rPr lang="en-GB" sz="3200"/>
              <a:t>Live edit</a:t>
            </a:r>
          </a:p>
          <a:p>
            <a:r>
              <a:rPr lang="en-GB" sz="3600"/>
              <a:t>Component replacement used extensively</a:t>
            </a:r>
          </a:p>
          <a:p>
            <a:pPr lvl="1"/>
            <a:r>
              <a:rPr lang="en-GB" sz="3200"/>
              <a:t>Adds extensibility and modularity</a:t>
            </a:r>
          </a:p>
          <a:p>
            <a:r>
              <a:rPr lang="en-GB" sz="3600"/>
              <a:t>Accessible to TAs, powerful enough for engineers</a:t>
            </a:r>
          </a:p>
          <a:p>
            <a:endParaRPr lang="en-GB" sz="3600"/>
          </a:p>
        </p:txBody>
      </p:sp>
      <p:sp>
        <p:nvSpPr>
          <p:cNvPr id="3" name="Slide Number Placeholder 2">
            <a:extLst>
              <a:ext uri="{FF2B5EF4-FFF2-40B4-BE49-F238E27FC236}">
                <a16:creationId xmlns:a16="http://schemas.microsoft.com/office/drawing/2014/main" id="{8D4A7B25-1518-F58F-3191-30140AB9EFC7}"/>
              </a:ext>
            </a:extLst>
          </p:cNvPr>
          <p:cNvSpPr>
            <a:spLocks noGrp="1"/>
          </p:cNvSpPr>
          <p:nvPr>
            <p:ph type="sldNum" sz="quarter" idx="10"/>
          </p:nvPr>
        </p:nvSpPr>
        <p:spPr/>
        <p:txBody>
          <a:bodyPr/>
          <a:lstStyle/>
          <a:p>
            <a:fld id="{0D66BD46-DD22-4216-BDA3-20AB85A4FAC8}" type="slidenum">
              <a:rPr lang="en-GB" smtClean="0"/>
              <a:pPr/>
              <a:t>47</a:t>
            </a:fld>
            <a:endParaRPr lang="en-GB"/>
          </a:p>
        </p:txBody>
      </p:sp>
    </p:spTree>
    <p:extLst>
      <p:ext uri="{BB962C8B-B14F-4D97-AF65-F5344CB8AC3E}">
        <p14:creationId xmlns:p14="http://schemas.microsoft.com/office/powerpoint/2010/main" val="3073398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C6CFA-0381-3EF1-646B-4C96AF8D840F}"/>
              </a:ext>
            </a:extLst>
          </p:cNvPr>
          <p:cNvSpPr>
            <a:spLocks noGrp="1"/>
          </p:cNvSpPr>
          <p:nvPr>
            <p:ph type="title"/>
          </p:nvPr>
        </p:nvSpPr>
        <p:spPr/>
        <p:txBody>
          <a:bodyPr/>
          <a:lstStyle/>
          <a:p>
            <a:r>
              <a:rPr lang="en-GB"/>
              <a:t>What Went Less Well</a:t>
            </a:r>
          </a:p>
        </p:txBody>
      </p:sp>
      <p:sp>
        <p:nvSpPr>
          <p:cNvPr id="3" name="Content Placeholder 2">
            <a:extLst>
              <a:ext uri="{FF2B5EF4-FFF2-40B4-BE49-F238E27FC236}">
                <a16:creationId xmlns:a16="http://schemas.microsoft.com/office/drawing/2014/main" id="{F089BE74-EF3D-3892-A188-11304791C20C}"/>
              </a:ext>
            </a:extLst>
          </p:cNvPr>
          <p:cNvSpPr>
            <a:spLocks noGrp="1"/>
          </p:cNvSpPr>
          <p:nvPr>
            <p:ph idx="1"/>
          </p:nvPr>
        </p:nvSpPr>
        <p:spPr/>
        <p:txBody>
          <a:bodyPr/>
          <a:lstStyle/>
          <a:p>
            <a:r>
              <a:rPr lang="en-GB" sz="3600"/>
              <a:t>Non-obvious component semantics</a:t>
            </a:r>
          </a:p>
          <a:p>
            <a:pPr lvl="1"/>
            <a:r>
              <a:rPr lang="en-GB" sz="3200"/>
              <a:t>Components are not classes</a:t>
            </a:r>
          </a:p>
          <a:p>
            <a:r>
              <a:rPr lang="en-GB" sz="3600"/>
              <a:t>Fake virtual calls are not real virtual calls</a:t>
            </a:r>
          </a:p>
          <a:p>
            <a:r>
              <a:rPr lang="en-GB" sz="3600"/>
              <a:t>Auto-interpolation is a blessing and a curse</a:t>
            </a:r>
          </a:p>
          <a:p>
            <a:r>
              <a:rPr lang="en-GB" sz="3600"/>
              <a:t>Verbose generated code</a:t>
            </a:r>
          </a:p>
        </p:txBody>
      </p:sp>
      <p:sp>
        <p:nvSpPr>
          <p:cNvPr id="4" name="Slide Number Placeholder 3">
            <a:extLst>
              <a:ext uri="{FF2B5EF4-FFF2-40B4-BE49-F238E27FC236}">
                <a16:creationId xmlns:a16="http://schemas.microsoft.com/office/drawing/2014/main" id="{7DA93E07-C682-C07B-1DE8-A83B54089390}"/>
              </a:ext>
            </a:extLst>
          </p:cNvPr>
          <p:cNvSpPr>
            <a:spLocks noGrp="1"/>
          </p:cNvSpPr>
          <p:nvPr>
            <p:ph type="sldNum" sz="quarter" idx="10"/>
          </p:nvPr>
        </p:nvSpPr>
        <p:spPr/>
        <p:txBody>
          <a:bodyPr/>
          <a:lstStyle/>
          <a:p>
            <a:fld id="{0D66BD46-DD22-4216-BDA3-20AB85A4FAC8}" type="slidenum">
              <a:rPr lang="en-GB" smtClean="0"/>
              <a:pPr/>
              <a:t>48</a:t>
            </a:fld>
            <a:endParaRPr lang="en-GB"/>
          </a:p>
        </p:txBody>
      </p:sp>
    </p:spTree>
    <p:extLst>
      <p:ext uri="{BB962C8B-B14F-4D97-AF65-F5344CB8AC3E}">
        <p14:creationId xmlns:p14="http://schemas.microsoft.com/office/powerpoint/2010/main" val="1034991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5999-6702-3F32-7938-9476EC6D8C8B}"/>
              </a:ext>
            </a:extLst>
          </p:cNvPr>
          <p:cNvSpPr>
            <a:spLocks noGrp="1"/>
          </p:cNvSpPr>
          <p:nvPr>
            <p:ph type="title"/>
          </p:nvPr>
        </p:nvSpPr>
        <p:spPr/>
        <p:txBody>
          <a:bodyPr/>
          <a:lstStyle/>
          <a:p>
            <a:r>
              <a:rPr lang="en-GB"/>
              <a:t>Future Work</a:t>
            </a:r>
          </a:p>
        </p:txBody>
      </p:sp>
      <p:sp>
        <p:nvSpPr>
          <p:cNvPr id="3" name="Content Placeholder 2">
            <a:extLst>
              <a:ext uri="{FF2B5EF4-FFF2-40B4-BE49-F238E27FC236}">
                <a16:creationId xmlns:a16="http://schemas.microsoft.com/office/drawing/2014/main" id="{B1B8FAC6-7592-A62D-1A08-E645B233F7D2}"/>
              </a:ext>
            </a:extLst>
          </p:cNvPr>
          <p:cNvSpPr>
            <a:spLocks noGrp="1"/>
          </p:cNvSpPr>
          <p:nvPr>
            <p:ph idx="1"/>
          </p:nvPr>
        </p:nvSpPr>
        <p:spPr/>
        <p:txBody>
          <a:bodyPr>
            <a:normAutofit/>
          </a:bodyPr>
          <a:lstStyle/>
          <a:p>
            <a:pPr>
              <a:buClr>
                <a:schemeClr val="tx2"/>
              </a:buClr>
            </a:pPr>
            <a:r>
              <a:rPr lang="en-US" sz="3200">
                <a:solidFill>
                  <a:schemeClr val="tx2"/>
                </a:solidFill>
              </a:rPr>
              <a:t>More flexible component replacement</a:t>
            </a:r>
          </a:p>
          <a:p>
            <a:pPr>
              <a:buClr>
                <a:schemeClr val="tx2"/>
              </a:buClr>
            </a:pPr>
            <a:r>
              <a:rPr lang="en-US" sz="3200"/>
              <a:t>Mesh Shaders</a:t>
            </a:r>
          </a:p>
          <a:p>
            <a:pPr>
              <a:buClr>
                <a:schemeClr val="tx2"/>
              </a:buClr>
            </a:pPr>
            <a:r>
              <a:rPr lang="en-GB" sz="3200">
                <a:solidFill>
                  <a:schemeClr val="tx2"/>
                </a:solidFill>
              </a:rPr>
              <a:t>General usability improvements</a:t>
            </a:r>
          </a:p>
          <a:p>
            <a:pPr>
              <a:buClr>
                <a:schemeClr val="tx2"/>
              </a:buClr>
            </a:pPr>
            <a:endParaRPr lang="en-GB" sz="3200">
              <a:solidFill>
                <a:schemeClr val="tx2"/>
              </a:solidFill>
            </a:endParaRPr>
          </a:p>
          <a:p>
            <a:pPr>
              <a:buClr>
                <a:schemeClr val="tx2"/>
              </a:buClr>
            </a:pPr>
            <a:endParaRPr lang="en-GB" sz="3200">
              <a:solidFill>
                <a:schemeClr val="tx2"/>
              </a:solidFill>
            </a:endParaRPr>
          </a:p>
        </p:txBody>
      </p:sp>
      <p:sp>
        <p:nvSpPr>
          <p:cNvPr id="4" name="Slide Number Placeholder 3">
            <a:extLst>
              <a:ext uri="{FF2B5EF4-FFF2-40B4-BE49-F238E27FC236}">
                <a16:creationId xmlns:a16="http://schemas.microsoft.com/office/drawing/2014/main" id="{E16C85B8-E02B-65A3-F7F5-CE8DC5D56956}"/>
              </a:ext>
            </a:extLst>
          </p:cNvPr>
          <p:cNvSpPr>
            <a:spLocks noGrp="1"/>
          </p:cNvSpPr>
          <p:nvPr>
            <p:ph type="sldNum" sz="quarter" idx="10"/>
          </p:nvPr>
        </p:nvSpPr>
        <p:spPr/>
        <p:txBody>
          <a:bodyPr/>
          <a:lstStyle/>
          <a:p>
            <a:fld id="{0D66BD46-DD22-4216-BDA3-20AB85A4FAC8}" type="slidenum">
              <a:rPr lang="en-GB" smtClean="0"/>
              <a:pPr/>
              <a:t>49</a:t>
            </a:fld>
            <a:endParaRPr lang="en-GB"/>
          </a:p>
        </p:txBody>
      </p:sp>
    </p:spTree>
    <p:extLst>
      <p:ext uri="{BB962C8B-B14F-4D97-AF65-F5344CB8AC3E}">
        <p14:creationId xmlns:p14="http://schemas.microsoft.com/office/powerpoint/2010/main" val="2980714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Dead Space">
            <a:extLst>
              <a:ext uri="{FF2B5EF4-FFF2-40B4-BE49-F238E27FC236}">
                <a16:creationId xmlns:a16="http://schemas.microsoft.com/office/drawing/2014/main" id="{042EC099-AC3B-A0C7-3638-8F2457ABF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4630399" cy="8229600"/>
          </a:xfrm>
          <a:prstGeom prst="rect">
            <a:avLst/>
          </a:prstGeom>
        </p:spPr>
      </p:pic>
      <p:pic>
        <p:nvPicPr>
          <p:cNvPr id="1026" name="Picture 2">
            <a:extLst>
              <a:ext uri="{FF2B5EF4-FFF2-40B4-BE49-F238E27FC236}">
                <a16:creationId xmlns:a16="http://schemas.microsoft.com/office/drawing/2014/main" id="{7C3A5756-0D04-3B38-4A7E-B326958DA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5951" y="263007"/>
            <a:ext cx="3735726" cy="112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268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F35E-FCC5-7510-99BF-63BF4015FB60}"/>
              </a:ext>
            </a:extLst>
          </p:cNvPr>
          <p:cNvSpPr>
            <a:spLocks noGrp="1"/>
          </p:cNvSpPr>
          <p:nvPr>
            <p:ph type="title"/>
          </p:nvPr>
        </p:nvSpPr>
        <p:spPr/>
        <p:txBody>
          <a:bodyPr/>
          <a:lstStyle/>
          <a:p>
            <a:r>
              <a:rPr lang="en-GB" dirty="0"/>
              <a:t>Shader Languages in 2024</a:t>
            </a:r>
          </a:p>
        </p:txBody>
      </p:sp>
      <p:sp>
        <p:nvSpPr>
          <p:cNvPr id="3" name="Content Placeholder 2">
            <a:extLst>
              <a:ext uri="{FF2B5EF4-FFF2-40B4-BE49-F238E27FC236}">
                <a16:creationId xmlns:a16="http://schemas.microsoft.com/office/drawing/2014/main" id="{D1A41489-8115-0293-0459-76D8A3A81859}"/>
              </a:ext>
            </a:extLst>
          </p:cNvPr>
          <p:cNvSpPr>
            <a:spLocks noGrp="1"/>
          </p:cNvSpPr>
          <p:nvPr>
            <p:ph idx="1"/>
          </p:nvPr>
        </p:nvSpPr>
        <p:spPr/>
        <p:txBody>
          <a:bodyPr/>
          <a:lstStyle/>
          <a:p>
            <a:r>
              <a:rPr lang="en-GB" sz="3600" dirty="0"/>
              <a:t>Serac’s focus is software engineering</a:t>
            </a:r>
          </a:p>
          <a:p>
            <a:r>
              <a:rPr lang="en-GB" sz="3600" dirty="0"/>
              <a:t>Not traditional focus of shader languages</a:t>
            </a:r>
          </a:p>
          <a:p>
            <a:r>
              <a:rPr lang="en-GB" sz="3600" dirty="0"/>
              <a:t>Its importance is likely only to increase</a:t>
            </a:r>
          </a:p>
          <a:p>
            <a:r>
              <a:rPr lang="en-GB" sz="3600" dirty="0"/>
              <a:t>Serac is a solution to Frostbite’s problems, not a general solution</a:t>
            </a:r>
          </a:p>
          <a:p>
            <a:r>
              <a:rPr lang="en-GB" sz="3600" dirty="0"/>
              <a:t>More research required!</a:t>
            </a:r>
          </a:p>
        </p:txBody>
      </p:sp>
      <p:sp>
        <p:nvSpPr>
          <p:cNvPr id="4" name="Slide Number Placeholder 3">
            <a:extLst>
              <a:ext uri="{FF2B5EF4-FFF2-40B4-BE49-F238E27FC236}">
                <a16:creationId xmlns:a16="http://schemas.microsoft.com/office/drawing/2014/main" id="{4D102CC0-D9B9-52A4-B63C-D0379E828DC8}"/>
              </a:ext>
            </a:extLst>
          </p:cNvPr>
          <p:cNvSpPr>
            <a:spLocks noGrp="1"/>
          </p:cNvSpPr>
          <p:nvPr>
            <p:ph type="sldNum" sz="quarter" idx="10"/>
          </p:nvPr>
        </p:nvSpPr>
        <p:spPr/>
        <p:txBody>
          <a:bodyPr/>
          <a:lstStyle/>
          <a:p>
            <a:fld id="{0D66BD46-DD22-4216-BDA3-20AB85A4FAC8}" type="slidenum">
              <a:rPr lang="en-GB" smtClean="0"/>
              <a:pPr/>
              <a:t>50</a:t>
            </a:fld>
            <a:endParaRPr lang="en-GB"/>
          </a:p>
        </p:txBody>
      </p:sp>
    </p:spTree>
    <p:extLst>
      <p:ext uri="{BB962C8B-B14F-4D97-AF65-F5344CB8AC3E}">
        <p14:creationId xmlns:p14="http://schemas.microsoft.com/office/powerpoint/2010/main" val="2541876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8418-21D6-8A67-5DD8-8DAEE0488D97}"/>
              </a:ext>
            </a:extLst>
          </p:cNvPr>
          <p:cNvSpPr>
            <a:spLocks noGrp="1"/>
          </p:cNvSpPr>
          <p:nvPr>
            <p:ph type="title"/>
          </p:nvPr>
        </p:nvSpPr>
        <p:spPr>
          <a:xfrm>
            <a:off x="685800" y="914400"/>
            <a:ext cx="5175738" cy="457200"/>
          </a:xfrm>
        </p:spPr>
        <p:txBody>
          <a:bodyPr/>
          <a:lstStyle/>
          <a:p>
            <a:r>
              <a:rPr lang="en-GB"/>
              <a:t>Thanks</a:t>
            </a:r>
          </a:p>
        </p:txBody>
      </p:sp>
      <p:sp>
        <p:nvSpPr>
          <p:cNvPr id="3" name="Content Placeholder 2">
            <a:extLst>
              <a:ext uri="{FF2B5EF4-FFF2-40B4-BE49-F238E27FC236}">
                <a16:creationId xmlns:a16="http://schemas.microsoft.com/office/drawing/2014/main" id="{073F6A66-9157-ECEE-6FC9-0210A0599173}"/>
              </a:ext>
            </a:extLst>
          </p:cNvPr>
          <p:cNvSpPr>
            <a:spLocks noGrp="1"/>
          </p:cNvSpPr>
          <p:nvPr>
            <p:ph sz="half" idx="1"/>
          </p:nvPr>
        </p:nvSpPr>
        <p:spPr>
          <a:xfrm>
            <a:off x="685800" y="2190750"/>
            <a:ext cx="6217920" cy="5124449"/>
          </a:xfrm>
        </p:spPr>
        <p:txBody>
          <a:bodyPr/>
          <a:lstStyle/>
          <a:p>
            <a:r>
              <a:rPr lang="en-GB" sz="2000" dirty="0"/>
              <a:t>Natasha </a:t>
            </a:r>
            <a:r>
              <a:rPr lang="en-GB" sz="2000" dirty="0" err="1"/>
              <a:t>Tatarchuk</a:t>
            </a:r>
            <a:r>
              <a:rPr lang="en-GB" sz="2000" dirty="0"/>
              <a:t> &amp; Stephen Hill</a:t>
            </a:r>
          </a:p>
          <a:p>
            <a:r>
              <a:rPr lang="en-GB" sz="2000" dirty="0"/>
              <a:t>Spire &amp; TFX authors</a:t>
            </a:r>
          </a:p>
          <a:p>
            <a:r>
              <a:rPr lang="en-GB" sz="2000" dirty="0"/>
              <a:t>Microsoft for open-sourcing DXC</a:t>
            </a:r>
          </a:p>
          <a:p>
            <a:r>
              <a:rPr lang="en-GB" sz="2000" dirty="0"/>
              <a:t>Everyone at Frostbite Rendering</a:t>
            </a:r>
          </a:p>
          <a:p>
            <a:pPr lvl="1"/>
            <a:r>
              <a:rPr lang="en-GB" sz="2000" dirty="0"/>
              <a:t>Dan </a:t>
            </a:r>
            <a:r>
              <a:rPr lang="en-GB" sz="2000" dirty="0" err="1"/>
              <a:t>Elksnitis</a:t>
            </a:r>
            <a:endParaRPr lang="en-GB" sz="2000" dirty="0"/>
          </a:p>
          <a:p>
            <a:pPr lvl="1"/>
            <a:r>
              <a:rPr lang="en-GB" sz="2000" dirty="0"/>
              <a:t>Andreas </a:t>
            </a:r>
            <a:r>
              <a:rPr lang="en-GB" sz="2000" dirty="0" err="1"/>
              <a:t>Asplund</a:t>
            </a:r>
            <a:endParaRPr lang="en-GB" sz="2000" dirty="0"/>
          </a:p>
          <a:p>
            <a:pPr lvl="1"/>
            <a:r>
              <a:rPr lang="en-GB" sz="2000" dirty="0"/>
              <a:t>Andreas Tarandi</a:t>
            </a:r>
          </a:p>
          <a:p>
            <a:pPr lvl="1"/>
            <a:r>
              <a:rPr lang="en-GB" sz="2000" dirty="0"/>
              <a:t>Darren Sweeney</a:t>
            </a:r>
          </a:p>
          <a:p>
            <a:pPr lvl="1"/>
            <a:r>
              <a:rPr lang="en-GB" sz="2000" dirty="0"/>
              <a:t>Johan </a:t>
            </a:r>
            <a:r>
              <a:rPr lang="en-GB" sz="2000" dirty="0" err="1"/>
              <a:t>Sichtling</a:t>
            </a:r>
            <a:endParaRPr lang="en-GB" sz="2000" dirty="0"/>
          </a:p>
          <a:p>
            <a:pPr lvl="1"/>
            <a:r>
              <a:rPr lang="en-GB" sz="2000" dirty="0"/>
              <a:t>Emma </a:t>
            </a:r>
            <a:r>
              <a:rPr lang="en-GB" sz="2000" dirty="0" err="1"/>
              <a:t>Dalkvist</a:t>
            </a:r>
            <a:r>
              <a:rPr lang="en-GB" sz="2000" dirty="0"/>
              <a:t> </a:t>
            </a:r>
            <a:r>
              <a:rPr lang="en-GB" sz="2000" dirty="0" err="1"/>
              <a:t>Fagerholm</a:t>
            </a:r>
            <a:endParaRPr lang="en-GB" sz="2000" dirty="0"/>
          </a:p>
          <a:p>
            <a:pPr lvl="1"/>
            <a:r>
              <a:rPr lang="en-GB" sz="2000" dirty="0"/>
              <a:t>Jens Olsson</a:t>
            </a:r>
          </a:p>
          <a:p>
            <a:pPr lvl="1"/>
            <a:r>
              <a:rPr lang="en-GB" sz="2000" dirty="0"/>
              <a:t>Victor Lopez</a:t>
            </a:r>
          </a:p>
          <a:p>
            <a:pPr lvl="1"/>
            <a:r>
              <a:rPr lang="en-GB" sz="2000" dirty="0"/>
              <a:t>Adam Carlson</a:t>
            </a:r>
          </a:p>
          <a:p>
            <a:pPr lvl="1"/>
            <a:r>
              <a:rPr lang="en-GB" sz="2000" dirty="0"/>
              <a:t>Matthias Moulin</a:t>
            </a:r>
          </a:p>
        </p:txBody>
      </p:sp>
      <p:sp>
        <p:nvSpPr>
          <p:cNvPr id="4" name="Content Placeholder 3">
            <a:extLst>
              <a:ext uri="{FF2B5EF4-FFF2-40B4-BE49-F238E27FC236}">
                <a16:creationId xmlns:a16="http://schemas.microsoft.com/office/drawing/2014/main" id="{A5C004AF-45F0-6809-8AB7-7361CB3BBA60}"/>
              </a:ext>
            </a:extLst>
          </p:cNvPr>
          <p:cNvSpPr>
            <a:spLocks noGrp="1"/>
          </p:cNvSpPr>
          <p:nvPr>
            <p:ph sz="half" idx="2"/>
          </p:nvPr>
        </p:nvSpPr>
        <p:spPr/>
        <p:txBody>
          <a:bodyPr/>
          <a:lstStyle/>
          <a:p>
            <a:pPr marL="542926" indent="-542926">
              <a:buNone/>
            </a:pPr>
            <a:r>
              <a:rPr lang="en-GB" sz="2000"/>
              <a:t>[1]	Yong He, Theresa Foley, </a:t>
            </a:r>
            <a:r>
              <a:rPr lang="en-GB" sz="2000" err="1"/>
              <a:t>Kayvon</a:t>
            </a:r>
            <a:r>
              <a:rPr lang="en-GB" sz="2000"/>
              <a:t> </a:t>
            </a:r>
            <a:r>
              <a:rPr lang="en-GB" sz="2000" err="1"/>
              <a:t>Fatahalian</a:t>
            </a:r>
            <a:r>
              <a:rPr lang="en-GB" sz="2000"/>
              <a:t>.</a:t>
            </a:r>
            <a:br>
              <a:rPr lang="en-GB" sz="2000"/>
            </a:br>
            <a:r>
              <a:rPr lang="en-GB" sz="2000"/>
              <a:t>A system for rapid exploration of shader optimization choices</a:t>
            </a:r>
            <a:br>
              <a:rPr lang="en-GB" sz="2000"/>
            </a:br>
            <a:r>
              <a:rPr lang="en-GB" sz="2000">
                <a:solidFill>
                  <a:schemeClr val="accent1"/>
                </a:solidFill>
                <a:hlinkClick r:id="rId3">
                  <a:extLst>
                    <a:ext uri="{A12FA001-AC4F-418D-AE19-62706E023703}">
                      <ahyp:hlinkClr xmlns:ahyp="http://schemas.microsoft.com/office/drawing/2018/hyperlinkcolor" val="tx"/>
                    </a:ext>
                  </a:extLst>
                </a:hlinkClick>
              </a:rPr>
              <a:t>http://graphics.cs.cmu.edu/projects/spire/</a:t>
            </a:r>
            <a:endParaRPr lang="en-GB" sz="2000">
              <a:solidFill>
                <a:schemeClr val="accent1"/>
              </a:solidFill>
            </a:endParaRPr>
          </a:p>
          <a:p>
            <a:pPr marL="542926" indent="-542926">
              <a:buNone/>
            </a:pPr>
            <a:r>
              <a:rPr lang="en-GB" sz="2000"/>
              <a:t>[2]	Natalya </a:t>
            </a:r>
            <a:r>
              <a:rPr lang="en-GB" sz="2000" err="1"/>
              <a:t>Tatarchuk</a:t>
            </a:r>
            <a:r>
              <a:rPr lang="en-GB" sz="2000"/>
              <a:t>, Chris </a:t>
            </a:r>
            <a:r>
              <a:rPr lang="en-GB" sz="2000" err="1"/>
              <a:t>Tchou</a:t>
            </a:r>
            <a:r>
              <a:rPr lang="en-GB" sz="2000"/>
              <a:t>. TFX: Destiny Shader Pipeline</a:t>
            </a:r>
            <a:br>
              <a:rPr lang="en-GB" sz="2000"/>
            </a:br>
            <a:r>
              <a:rPr lang="en-GB" sz="2000">
                <a:solidFill>
                  <a:schemeClr val="accent1"/>
                </a:solidFill>
                <a:hlinkClick r:id="rId4">
                  <a:extLst>
                    <a:ext uri="{A12FA001-AC4F-418D-AE19-62706E023703}">
                      <ahyp:hlinkClr xmlns:ahyp="http://schemas.microsoft.com/office/drawing/2018/hyperlinkcolor" val="tx"/>
                    </a:ext>
                  </a:extLst>
                </a:hlinkClick>
              </a:rPr>
              <a:t>https://advances.realtimerendering.com/destiny/gdc_2017/index.html</a:t>
            </a:r>
            <a:endParaRPr lang="en-GB" sz="2000">
              <a:solidFill>
                <a:schemeClr val="accent1"/>
              </a:solidFill>
            </a:endParaRPr>
          </a:p>
          <a:p>
            <a:pPr marL="542926" indent="-542926">
              <a:buNone/>
            </a:pPr>
            <a:r>
              <a:rPr lang="en-GB" sz="2000"/>
              <a:t>[3]	Andrew Lauritzen. Future Directions for Compute-for-Graphics</a:t>
            </a:r>
            <a:br>
              <a:rPr lang="en-GB" sz="2000"/>
            </a:br>
            <a:r>
              <a:rPr lang="en-GB" sz="2000">
                <a:solidFill>
                  <a:schemeClr val="accent1"/>
                </a:solidFill>
                <a:hlinkClick r:id="rId5">
                  <a:extLst>
                    <a:ext uri="{A12FA001-AC4F-418D-AE19-62706E023703}">
                      <ahyp:hlinkClr xmlns:ahyp="http://schemas.microsoft.com/office/drawing/2018/hyperlinkcolor" val="tx"/>
                    </a:ext>
                  </a:extLst>
                </a:hlinkClick>
              </a:rPr>
              <a:t>https://www.ea.com/seed/news/seed-siggraph2017-compute-for-graphics</a:t>
            </a:r>
            <a:endParaRPr lang="en-GB" sz="2000">
              <a:solidFill>
                <a:schemeClr val="accent1"/>
              </a:solidFill>
            </a:endParaRPr>
          </a:p>
          <a:p>
            <a:endParaRPr lang="en-GB" sz="2000"/>
          </a:p>
        </p:txBody>
      </p:sp>
      <p:sp>
        <p:nvSpPr>
          <p:cNvPr id="5" name="Title 1">
            <a:extLst>
              <a:ext uri="{FF2B5EF4-FFF2-40B4-BE49-F238E27FC236}">
                <a16:creationId xmlns:a16="http://schemas.microsoft.com/office/drawing/2014/main" id="{C6EBC274-0D15-54E8-9C02-D7B58CB9A714}"/>
              </a:ext>
            </a:extLst>
          </p:cNvPr>
          <p:cNvSpPr txBox="1">
            <a:spLocks/>
          </p:cNvSpPr>
          <p:nvPr/>
        </p:nvSpPr>
        <p:spPr>
          <a:xfrm>
            <a:off x="7406640" y="914400"/>
            <a:ext cx="5175738" cy="45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15000"/>
              </a:lnSpc>
              <a:spcBef>
                <a:spcPts val="0"/>
              </a:spcBef>
              <a:spcAft>
                <a:spcPts val="0"/>
              </a:spcAft>
              <a:buClr>
                <a:schemeClr val="dk1"/>
              </a:buClr>
              <a:buSzPts val="3200"/>
              <a:buFont typeface="DM Sans"/>
              <a:buNone/>
              <a:defRPr sz="3200" b="1" i="0" u="none" strike="noStrike" cap="none">
                <a:solidFill>
                  <a:srgbClr val="FFFFFF"/>
                </a:solidFill>
                <a:latin typeface="DM Sans"/>
                <a:ea typeface="DM Sans"/>
                <a:cs typeface="DM Sans"/>
                <a:sym typeface="DM Sans"/>
              </a:defRPr>
            </a:lvl1pPr>
            <a:lvl2pPr marR="0" lvl="1"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2pPr>
            <a:lvl3pPr marR="0" lvl="2"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3pPr>
            <a:lvl4pPr marR="0" lvl="3"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4pPr>
            <a:lvl5pPr marR="0" lvl="4"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5pPr>
            <a:lvl6pPr marR="0" lvl="5"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6pPr>
            <a:lvl7pPr marR="0" lvl="6"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7pPr>
            <a:lvl8pPr marR="0" lvl="7"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8pPr>
            <a:lvl9pPr marR="0" lvl="8" algn="l" rtl="0" eaLnBrk="1" hangingPunct="1">
              <a:lnSpc>
                <a:spcPct val="115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9pPr>
          </a:lstStyle>
          <a:p>
            <a:r>
              <a:rPr lang="en-GB"/>
              <a:t>References</a:t>
            </a:r>
          </a:p>
        </p:txBody>
      </p:sp>
      <p:sp>
        <p:nvSpPr>
          <p:cNvPr id="6" name="Slide Number Placeholder 5">
            <a:extLst>
              <a:ext uri="{FF2B5EF4-FFF2-40B4-BE49-F238E27FC236}">
                <a16:creationId xmlns:a16="http://schemas.microsoft.com/office/drawing/2014/main" id="{8686C264-550B-0CAE-ACC4-F4C5551B8ADC}"/>
              </a:ext>
            </a:extLst>
          </p:cNvPr>
          <p:cNvSpPr>
            <a:spLocks noGrp="1"/>
          </p:cNvSpPr>
          <p:nvPr>
            <p:ph type="sldNum" sz="quarter" idx="10"/>
          </p:nvPr>
        </p:nvSpPr>
        <p:spPr/>
        <p:txBody>
          <a:bodyPr/>
          <a:lstStyle/>
          <a:p>
            <a:fld id="{0D66BD46-DD22-4216-BDA3-20AB85A4FAC8}" type="slidenum">
              <a:rPr lang="en-GB" smtClean="0"/>
              <a:pPr/>
              <a:t>51</a:t>
            </a:fld>
            <a:endParaRPr lang="en-GB"/>
          </a:p>
        </p:txBody>
      </p:sp>
    </p:spTree>
    <p:extLst>
      <p:ext uri="{BB962C8B-B14F-4D97-AF65-F5344CB8AC3E}">
        <p14:creationId xmlns:p14="http://schemas.microsoft.com/office/powerpoint/2010/main" val="2622963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4C08EF-168B-D190-3E82-94B4B7DFC33B}"/>
              </a:ext>
              <a:ext uri="{C183D7F6-B498-43B3-948B-1728B52AA6E4}">
                <adec:decorative xmlns:adec="http://schemas.microsoft.com/office/drawing/2017/decorative" val="1"/>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t="17486" r="23489" b="9358"/>
          <a:stretch/>
        </p:blipFill>
        <p:spPr>
          <a:xfrm>
            <a:off x="5136173" y="0"/>
            <a:ext cx="9494227" cy="8229600"/>
          </a:xfrm>
          <a:prstGeom prst="rect">
            <a:avLst/>
          </a:prstGeom>
        </p:spPr>
      </p:pic>
      <p:sp>
        <p:nvSpPr>
          <p:cNvPr id="4" name="Title 3">
            <a:extLst>
              <a:ext uri="{FF2B5EF4-FFF2-40B4-BE49-F238E27FC236}">
                <a16:creationId xmlns:a16="http://schemas.microsoft.com/office/drawing/2014/main" id="{8CC90457-CB5E-E8CE-C4F3-D3AAAB7197D3}"/>
              </a:ext>
            </a:extLst>
          </p:cNvPr>
          <p:cNvSpPr>
            <a:spLocks noGrp="1"/>
          </p:cNvSpPr>
          <p:nvPr>
            <p:ph type="title"/>
          </p:nvPr>
        </p:nvSpPr>
        <p:spPr/>
        <p:txBody>
          <a:bodyPr/>
          <a:lstStyle/>
          <a:p>
            <a:r>
              <a:rPr lang="en-GB"/>
              <a:t>Questions?</a:t>
            </a:r>
          </a:p>
        </p:txBody>
      </p:sp>
      <p:sp>
        <p:nvSpPr>
          <p:cNvPr id="2" name="TextBox 1">
            <a:extLst>
              <a:ext uri="{FF2B5EF4-FFF2-40B4-BE49-F238E27FC236}">
                <a16:creationId xmlns:a16="http://schemas.microsoft.com/office/drawing/2014/main" id="{F00EF61B-1C27-6A92-372F-4735A266E1E2}"/>
              </a:ext>
            </a:extLst>
          </p:cNvPr>
          <p:cNvSpPr txBox="1"/>
          <p:nvPr/>
        </p:nvSpPr>
        <p:spPr>
          <a:xfrm>
            <a:off x="685800" y="6257835"/>
            <a:ext cx="5174166" cy="1200329"/>
          </a:xfrm>
          <a:prstGeom prst="rect">
            <a:avLst/>
          </a:prstGeom>
        </p:spPr>
        <p:txBody>
          <a:bodyPr wrap="square" rtlCol="0">
            <a:spAutoFit/>
          </a:bodyPr>
          <a:lstStyle/>
          <a:p>
            <a:r>
              <a:rPr lang="en-GB" sz="2400">
                <a:solidFill>
                  <a:schemeClr val="tx2"/>
                </a:solidFill>
                <a:latin typeface="DM Sans"/>
                <a:sym typeface="DM Sans"/>
              </a:rPr>
              <a:t>Contact:</a:t>
            </a:r>
          </a:p>
          <a:p>
            <a:r>
              <a:rPr lang="en-GB" sz="2400">
                <a:solidFill>
                  <a:schemeClr val="tx2"/>
                </a:solidFill>
                <a:latin typeface="DM Sans"/>
                <a:sym typeface="DM Sans"/>
              </a:rPr>
              <a:t>simon.taylor@frostbite.com</a:t>
            </a:r>
          </a:p>
          <a:p>
            <a:r>
              <a:rPr lang="en-GB" sz="2400">
                <a:solidFill>
                  <a:schemeClr val="tx2"/>
                </a:solidFill>
                <a:latin typeface="DM Sans"/>
                <a:sym typeface="DM Sans"/>
              </a:rPr>
              <a:t>simontaylor8157@gmail.com</a:t>
            </a:r>
          </a:p>
        </p:txBody>
      </p:sp>
    </p:spTree>
    <p:extLst>
      <p:ext uri="{BB962C8B-B14F-4D97-AF65-F5344CB8AC3E}">
        <p14:creationId xmlns:p14="http://schemas.microsoft.com/office/powerpoint/2010/main" val="1519410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F427-629F-CB80-DC4E-4561B6FBF857}"/>
              </a:ext>
            </a:extLst>
          </p:cNvPr>
          <p:cNvSpPr>
            <a:spLocks noGrp="1"/>
          </p:cNvSpPr>
          <p:nvPr>
            <p:ph type="title"/>
          </p:nvPr>
        </p:nvSpPr>
        <p:spPr/>
        <p:txBody>
          <a:bodyPr/>
          <a:lstStyle/>
          <a:p>
            <a:r>
              <a:rPr lang="en-GB"/>
              <a:t>Bonus Slides</a:t>
            </a:r>
          </a:p>
        </p:txBody>
      </p:sp>
    </p:spTree>
    <p:extLst>
      <p:ext uri="{BB962C8B-B14F-4D97-AF65-F5344CB8AC3E}">
        <p14:creationId xmlns:p14="http://schemas.microsoft.com/office/powerpoint/2010/main" val="782767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5920-9022-E86E-5645-CD2DAE51FCB9}"/>
              </a:ext>
            </a:extLst>
          </p:cNvPr>
          <p:cNvSpPr>
            <a:spLocks noGrp="1"/>
          </p:cNvSpPr>
          <p:nvPr>
            <p:ph type="title"/>
          </p:nvPr>
        </p:nvSpPr>
        <p:spPr/>
        <p:txBody>
          <a:bodyPr/>
          <a:lstStyle/>
          <a:p>
            <a:r>
              <a:rPr lang="en-GB" sz="3200"/>
              <a:t>Fake virtual calls are not real virtual calls</a:t>
            </a:r>
          </a:p>
        </p:txBody>
      </p:sp>
      <p:sp>
        <p:nvSpPr>
          <p:cNvPr id="6" name="Serac" hidden="1">
            <a:extLst>
              <a:ext uri="{FF2B5EF4-FFF2-40B4-BE49-F238E27FC236}">
                <a16:creationId xmlns:a16="http://schemas.microsoft.com/office/drawing/2014/main" id="{ADC96120-8A5B-9884-668B-2AB516BD4EFA}"/>
              </a:ext>
            </a:extLst>
          </p:cNvPr>
          <p:cNvSpPr txBox="1"/>
          <p:nvPr/>
        </p:nvSpPr>
        <p:spPr>
          <a:xfrm>
            <a:off x="1821259" y="2028826"/>
            <a:ext cx="9150599" cy="5780044"/>
          </a:xfrm>
          <a:prstGeom prst="rect">
            <a:avLst/>
          </a:prstGeom>
          <a:noFill/>
        </p:spPr>
        <p:txBody>
          <a:bodyPr wrap="square">
            <a:spAutoFit/>
          </a:bodyPr>
          <a:lstStyle/>
          <a:p>
            <a:r>
              <a:rPr lang="sv-SE" sz="3360">
                <a:solidFill>
                  <a:schemeClr val="tx2"/>
                </a:solidFill>
                <a:latin typeface="Consolas" panose="020B0609020204030204" pitchFamily="49" charset="0"/>
              </a:rPr>
              <a:t>component SelfCaller</a:t>
            </a:r>
          </a:p>
          <a:p>
            <a:r>
              <a:rPr lang="sv-SE" sz="3360">
                <a:solidFill>
                  <a:schemeClr val="tx2"/>
                </a:solidFill>
                <a:latin typeface="Consolas" panose="020B0609020204030204" pitchFamily="49" charset="0"/>
              </a:rPr>
              <a:t>{</a:t>
            </a:r>
          </a:p>
          <a:p>
            <a:r>
              <a:rPr lang="sv-SE" sz="3360">
                <a:solidFill>
                  <a:schemeClr val="tx2"/>
                </a:solidFill>
                <a:latin typeface="Consolas" panose="020B0609020204030204" pitchFamily="49" charset="0"/>
              </a:rPr>
              <a:t>#hlsl</a:t>
            </a:r>
          </a:p>
          <a:p>
            <a:r>
              <a:rPr lang="sv-SE" sz="3360">
                <a:solidFill>
                  <a:schemeClr val="tx2"/>
                </a:solidFill>
                <a:latin typeface="Consolas" panose="020B0609020204030204" pitchFamily="49" charset="0"/>
              </a:rPr>
              <a:t>    float3 </a:t>
            </a:r>
            <a:r>
              <a:rPr lang="sv-SE" sz="3360">
                <a:solidFill>
                  <a:schemeClr val="accent5"/>
                </a:solidFill>
                <a:latin typeface="Consolas" panose="020B0609020204030204" pitchFamily="49" charset="0"/>
              </a:rPr>
              <a:t>getVector</a:t>
            </a:r>
            <a:r>
              <a:rPr lang="sv-SE" sz="3360">
                <a:solidFill>
                  <a:schemeClr val="tx2"/>
                </a:solidFill>
                <a:latin typeface="Consolas" panose="020B0609020204030204" pitchFamily="49" charset="0"/>
              </a:rPr>
              <a:t>();</a:t>
            </a:r>
          </a:p>
          <a:p>
            <a:br>
              <a:rPr lang="sv-SE" sz="3360">
                <a:solidFill>
                  <a:schemeClr val="tx2"/>
                </a:solidFill>
                <a:latin typeface="Consolas" panose="020B0609020204030204" pitchFamily="49" charset="0"/>
              </a:rPr>
            </a:br>
            <a:r>
              <a:rPr lang="sv-SE" sz="3360">
                <a:solidFill>
                  <a:schemeClr val="tx2"/>
                </a:solidFill>
                <a:latin typeface="Consolas" panose="020B0609020204030204" pitchFamily="49" charset="0"/>
              </a:rPr>
              <a:t>    float3 </a:t>
            </a:r>
            <a:r>
              <a:rPr lang="sv-SE" sz="3360">
                <a:solidFill>
                  <a:srgbClr val="EDECD0"/>
                </a:solidFill>
                <a:latin typeface="Consolas" panose="020B0609020204030204" pitchFamily="49" charset="0"/>
                <a:ea typeface="+mn-ea"/>
                <a:cs typeface="+mn-cs"/>
              </a:rPr>
              <a:t>getNormalisedVector</a:t>
            </a:r>
            <a:r>
              <a:rPr lang="sv-SE" sz="3360">
                <a:solidFill>
                  <a:schemeClr val="tx2"/>
                </a:solidFill>
                <a:latin typeface="Consolas" panose="020B0609020204030204" pitchFamily="49" charset="0"/>
              </a:rPr>
              <a:t>()</a:t>
            </a:r>
          </a:p>
          <a:p>
            <a:r>
              <a:rPr lang="sv-SE" sz="3360">
                <a:solidFill>
                  <a:schemeClr val="tx2"/>
                </a:solidFill>
                <a:latin typeface="Consolas" panose="020B0609020204030204" pitchFamily="49" charset="0"/>
              </a:rPr>
              <a:t>    {</a:t>
            </a:r>
          </a:p>
          <a:p>
            <a:r>
              <a:rPr lang="sv-SE" sz="3360">
                <a:solidFill>
                  <a:schemeClr val="tx2"/>
                </a:solidFill>
                <a:latin typeface="Consolas" panose="020B0609020204030204" pitchFamily="49" charset="0"/>
              </a:rPr>
              <a:t>        return normalize(</a:t>
            </a:r>
            <a:r>
              <a:rPr lang="sv-SE" sz="3360">
                <a:solidFill>
                  <a:schemeClr val="accent5"/>
                </a:solidFill>
                <a:latin typeface="Consolas" panose="020B0609020204030204" pitchFamily="49" charset="0"/>
              </a:rPr>
              <a:t>getVector</a:t>
            </a:r>
            <a:r>
              <a:rPr lang="sv-SE" sz="3360">
                <a:solidFill>
                  <a:schemeClr val="tx2"/>
                </a:solidFill>
                <a:latin typeface="Consolas" panose="020B0609020204030204" pitchFamily="49" charset="0"/>
              </a:rPr>
              <a:t>());</a:t>
            </a:r>
          </a:p>
          <a:p>
            <a:r>
              <a:rPr lang="sv-SE" sz="3360">
                <a:solidFill>
                  <a:schemeClr val="tx2"/>
                </a:solidFill>
                <a:latin typeface="Consolas" panose="020B0609020204030204" pitchFamily="49" charset="0"/>
              </a:rPr>
              <a:t>    }</a:t>
            </a:r>
          </a:p>
          <a:p>
            <a:r>
              <a:rPr lang="sv-SE" sz="3360">
                <a:solidFill>
                  <a:schemeClr val="tx2"/>
                </a:solidFill>
                <a:latin typeface="Consolas" panose="020B0609020204030204" pitchFamily="49" charset="0"/>
              </a:rPr>
              <a:t>#endhlsl</a:t>
            </a:r>
          </a:p>
          <a:p>
            <a:r>
              <a:rPr lang="sv-SE" sz="3360">
                <a:solidFill>
                  <a:schemeClr val="tx2"/>
                </a:solidFill>
                <a:latin typeface="Consolas" panose="020B0609020204030204" pitchFamily="49" charset="0"/>
              </a:rPr>
              <a:t>}</a:t>
            </a:r>
          </a:p>
        </p:txBody>
      </p:sp>
      <p:sp>
        <p:nvSpPr>
          <p:cNvPr id="8" name="HLSL">
            <a:extLst>
              <a:ext uri="{FF2B5EF4-FFF2-40B4-BE49-F238E27FC236}">
                <a16:creationId xmlns:a16="http://schemas.microsoft.com/office/drawing/2014/main" id="{533242D4-80E4-02CA-54A3-67E49BA626F7}"/>
              </a:ext>
            </a:extLst>
          </p:cNvPr>
          <p:cNvSpPr txBox="1"/>
          <p:nvPr/>
        </p:nvSpPr>
        <p:spPr>
          <a:xfrm>
            <a:off x="1844119" y="2294431"/>
            <a:ext cx="9967902" cy="4844403"/>
          </a:xfrm>
          <a:prstGeom prst="rect">
            <a:avLst/>
          </a:prstGeom>
          <a:noFill/>
        </p:spPr>
        <p:txBody>
          <a:bodyPr wrap="square">
            <a:spAutoFit/>
          </a:bodyPr>
          <a:lstStyle/>
          <a:p>
            <a:r>
              <a:rPr lang="sv-SE" sz="3360">
                <a:solidFill>
                  <a:srgbClr val="A5CAE9"/>
                </a:solidFill>
                <a:latin typeface="Consolas" panose="020B0609020204030204" pitchFamily="49" charset="0"/>
                <a:ea typeface="+mn-ea"/>
                <a:cs typeface="+mn-cs"/>
                <a:sym typeface="DM Sans"/>
              </a:rPr>
              <a:t>struct</a:t>
            </a:r>
            <a:r>
              <a:rPr lang="sv-SE" sz="3360">
                <a:solidFill>
                  <a:schemeClr val="tx2"/>
                </a:solidFill>
                <a:latin typeface="Consolas" panose="020B0609020204030204" pitchFamily="49" charset="0"/>
              </a:rPr>
              <a:t> SelfCaller</a:t>
            </a:r>
          </a:p>
          <a:p>
            <a:r>
              <a:rPr lang="sv-SE" sz="3360">
                <a:solidFill>
                  <a:schemeClr val="tx2"/>
                </a:solidFill>
                <a:latin typeface="Consolas" panose="020B0609020204030204" pitchFamily="49" charset="0"/>
              </a:rPr>
              <a:t>{</a:t>
            </a:r>
          </a:p>
          <a:p>
            <a:r>
              <a:rPr lang="sv-SE" sz="3360">
                <a:solidFill>
                  <a:schemeClr val="tx2"/>
                </a:solidFill>
                <a:latin typeface="Consolas" panose="020B0609020204030204" pitchFamily="49" charset="0"/>
              </a:rPr>
              <a:t>    float3 </a:t>
            </a:r>
            <a:r>
              <a:rPr lang="sv-SE" sz="3360">
                <a:solidFill>
                  <a:schemeClr val="accent5"/>
                </a:solidFill>
                <a:latin typeface="Consolas" panose="020B0609020204030204" pitchFamily="49" charset="0"/>
              </a:rPr>
              <a:t>getVector</a:t>
            </a:r>
            <a:r>
              <a:rPr lang="sv-SE" sz="3360">
                <a:solidFill>
                  <a:schemeClr val="tx2"/>
                </a:solidFill>
                <a:latin typeface="Consolas" panose="020B0609020204030204" pitchFamily="49" charset="0"/>
              </a:rPr>
              <a:t>();</a:t>
            </a:r>
          </a:p>
          <a:p>
            <a:br>
              <a:rPr lang="sv-SE" sz="3360">
                <a:solidFill>
                  <a:schemeClr val="tx2"/>
                </a:solidFill>
                <a:latin typeface="Consolas" panose="020B0609020204030204" pitchFamily="49" charset="0"/>
              </a:rPr>
            </a:br>
            <a:r>
              <a:rPr lang="sv-SE" sz="3360">
                <a:solidFill>
                  <a:schemeClr val="tx2"/>
                </a:solidFill>
                <a:latin typeface="Consolas" panose="020B0609020204030204" pitchFamily="49" charset="0"/>
              </a:rPr>
              <a:t>    float3 </a:t>
            </a:r>
            <a:r>
              <a:rPr lang="sv-SE" sz="3360">
                <a:solidFill>
                  <a:srgbClr val="EDECD0"/>
                </a:solidFill>
                <a:latin typeface="Consolas" panose="020B0609020204030204" pitchFamily="49" charset="0"/>
                <a:ea typeface="+mn-ea"/>
                <a:cs typeface="+mn-cs"/>
                <a:sym typeface="DM Sans"/>
              </a:rPr>
              <a:t>getNormalisedVector</a:t>
            </a:r>
            <a:r>
              <a:rPr lang="sv-SE" sz="3360">
                <a:solidFill>
                  <a:schemeClr val="tx2"/>
                </a:solidFill>
                <a:latin typeface="Consolas" panose="020B0609020204030204" pitchFamily="49" charset="0"/>
              </a:rPr>
              <a:t>()</a:t>
            </a:r>
          </a:p>
          <a:p>
            <a:r>
              <a:rPr lang="sv-SE" sz="3360">
                <a:solidFill>
                  <a:schemeClr val="tx2"/>
                </a:solidFill>
                <a:latin typeface="Consolas" panose="020B0609020204030204" pitchFamily="49" charset="0"/>
              </a:rPr>
              <a:t>    {</a:t>
            </a:r>
          </a:p>
          <a:p>
            <a:r>
              <a:rPr lang="sv-SE" sz="3360">
                <a:solidFill>
                  <a:schemeClr val="tx2"/>
                </a:solidFill>
                <a:latin typeface="Consolas" panose="020B0609020204030204" pitchFamily="49" charset="0"/>
              </a:rPr>
              <a:t>        return normalize(</a:t>
            </a:r>
            <a:r>
              <a:rPr lang="sv-SE" sz="3360">
                <a:solidFill>
                  <a:schemeClr val="accent5"/>
                </a:solidFill>
                <a:latin typeface="Consolas" panose="020B0609020204030204" pitchFamily="49" charset="0"/>
              </a:rPr>
              <a:t>getVector</a:t>
            </a:r>
            <a:r>
              <a:rPr lang="sv-SE" sz="3360">
                <a:solidFill>
                  <a:schemeClr val="tx2"/>
                </a:solidFill>
                <a:latin typeface="Consolas" panose="020B0609020204030204" pitchFamily="49" charset="0"/>
              </a:rPr>
              <a:t>());</a:t>
            </a:r>
          </a:p>
          <a:p>
            <a:r>
              <a:rPr lang="sv-SE" sz="3360">
                <a:solidFill>
                  <a:schemeClr val="tx2"/>
                </a:solidFill>
                <a:latin typeface="Consolas" panose="020B0609020204030204" pitchFamily="49" charset="0"/>
              </a:rPr>
              <a:t>    }</a:t>
            </a:r>
          </a:p>
          <a:p>
            <a:r>
              <a:rPr lang="sv-SE" sz="3360">
                <a:solidFill>
                  <a:schemeClr val="tx2"/>
                </a:solidFill>
                <a:latin typeface="Consolas" panose="020B0609020204030204" pitchFamily="49" charset="0"/>
              </a:rPr>
              <a:t>}</a:t>
            </a:r>
          </a:p>
        </p:txBody>
      </p:sp>
      <p:sp>
        <p:nvSpPr>
          <p:cNvPr id="3" name="Slide Number Placeholder 2">
            <a:extLst>
              <a:ext uri="{FF2B5EF4-FFF2-40B4-BE49-F238E27FC236}">
                <a16:creationId xmlns:a16="http://schemas.microsoft.com/office/drawing/2014/main" id="{F3791CE5-180B-5C09-A005-763937E65244}"/>
              </a:ext>
            </a:extLst>
          </p:cNvPr>
          <p:cNvSpPr>
            <a:spLocks noGrp="1"/>
          </p:cNvSpPr>
          <p:nvPr>
            <p:ph type="sldNum" sz="quarter" idx="10"/>
          </p:nvPr>
        </p:nvSpPr>
        <p:spPr/>
        <p:txBody>
          <a:bodyPr/>
          <a:lstStyle/>
          <a:p>
            <a:fld id="{0D66BD46-DD22-4216-BDA3-20AB85A4FAC8}" type="slidenum">
              <a:rPr lang="en-GB" smtClean="0"/>
              <a:pPr/>
              <a:t>54</a:t>
            </a:fld>
            <a:endParaRPr lang="en-GB"/>
          </a:p>
        </p:txBody>
      </p:sp>
    </p:spTree>
    <p:extLst>
      <p:ext uri="{BB962C8B-B14F-4D97-AF65-F5344CB8AC3E}">
        <p14:creationId xmlns:p14="http://schemas.microsoft.com/office/powerpoint/2010/main" val="81838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567665-7CF7-41EE-A41E-35672138FF36}"/>
              </a:ext>
            </a:extLst>
          </p:cNvPr>
          <p:cNvSpPr>
            <a:spLocks noGrp="1"/>
          </p:cNvSpPr>
          <p:nvPr>
            <p:ph type="title"/>
          </p:nvPr>
        </p:nvSpPr>
        <p:spPr/>
        <p:txBody>
          <a:bodyPr/>
          <a:lstStyle/>
          <a:p>
            <a:r>
              <a:rPr lang="en-GB"/>
              <a:t>Culling</a:t>
            </a:r>
            <a:endParaRPr lang="sv-SE"/>
          </a:p>
        </p:txBody>
      </p:sp>
      <p:sp>
        <p:nvSpPr>
          <p:cNvPr id="2" name="Content Placeholder 1">
            <a:extLst>
              <a:ext uri="{FF2B5EF4-FFF2-40B4-BE49-F238E27FC236}">
                <a16:creationId xmlns:a16="http://schemas.microsoft.com/office/drawing/2014/main" id="{0EDE4CC1-C261-4BF6-9C4C-A2D11A070D29}"/>
              </a:ext>
            </a:extLst>
          </p:cNvPr>
          <p:cNvSpPr>
            <a:spLocks noGrp="1"/>
          </p:cNvSpPr>
          <p:nvPr>
            <p:ph sz="half" idx="1"/>
          </p:nvPr>
        </p:nvSpPr>
        <p:spPr/>
        <p:txBody>
          <a:bodyPr anchor="ctr">
            <a:noAutofit/>
          </a:bodyPr>
          <a:lstStyle/>
          <a:p>
            <a:pPr marL="0" indent="0">
              <a:buNone/>
            </a:pPr>
            <a:r>
              <a:rPr lang="en-GB" sz="2800" dirty="0">
                <a:solidFill>
                  <a:srgbClr val="569CD6"/>
                </a:solidFill>
                <a:latin typeface="Consolas" panose="020B0609020204030204" pitchFamily="49" charset="0"/>
              </a:rPr>
              <a:t>interface</a:t>
            </a:r>
            <a:r>
              <a:rPr lang="en-GB" sz="2800" dirty="0">
                <a:solidFill>
                  <a:srgbClr val="D4D4D4"/>
                </a:solidFill>
                <a:latin typeface="Consolas" panose="020B0609020204030204" pitchFamily="49" charset="0"/>
              </a:rPr>
              <a:t> </a:t>
            </a:r>
            <a:r>
              <a:rPr lang="en-GB" sz="2800" dirty="0" err="1">
                <a:solidFill>
                  <a:srgbClr val="D4D4D4"/>
                </a:solidFill>
                <a:latin typeface="Consolas" panose="020B0609020204030204" pitchFamily="49" charset="0"/>
              </a:rPr>
              <a:t>ISurface</a:t>
            </a:r>
            <a:endParaRPr lang="en-GB" sz="2800" dirty="0">
              <a:solidFill>
                <a:srgbClr val="D4D4D4"/>
              </a:solidFill>
              <a:latin typeface="Consolas" panose="020B0609020204030204" pitchFamily="49" charset="0"/>
            </a:endParaRPr>
          </a:p>
          <a:p>
            <a:pPr marL="0" indent="0">
              <a:buNone/>
            </a:pPr>
            <a:r>
              <a:rPr lang="en-GB" sz="2800" dirty="0">
                <a:solidFill>
                  <a:srgbClr val="D4D4D4"/>
                </a:solidFill>
                <a:latin typeface="Consolas" panose="020B0609020204030204" pitchFamily="49" charset="0"/>
              </a:rPr>
              <a:t>{</a:t>
            </a:r>
          </a:p>
          <a:p>
            <a:pPr marL="0" indent="0">
              <a:buNone/>
            </a:pPr>
            <a:r>
              <a:rPr lang="en-GB" sz="2800" dirty="0">
                <a:solidFill>
                  <a:srgbClr val="D4D4D4"/>
                </a:solidFill>
                <a:latin typeface="Consolas" panose="020B0609020204030204" pitchFamily="49" charset="0"/>
              </a:rPr>
              <a:t>    </a:t>
            </a:r>
            <a:r>
              <a:rPr lang="en-GB" sz="2800" dirty="0">
                <a:solidFill>
                  <a:srgbClr val="569CD6"/>
                </a:solidFill>
                <a:latin typeface="Consolas" panose="020B0609020204030204" pitchFamily="49" charset="0"/>
              </a:rPr>
              <a:t>float4</a:t>
            </a:r>
            <a:r>
              <a:rPr lang="en-GB" sz="2800" dirty="0">
                <a:solidFill>
                  <a:srgbClr val="D4D4D4"/>
                </a:solidFill>
                <a:latin typeface="Consolas" panose="020B0609020204030204" pitchFamily="49" charset="0"/>
              </a:rPr>
              <a:t> colour();</a:t>
            </a:r>
          </a:p>
          <a:p>
            <a:pPr marL="0" indent="0">
              <a:buNone/>
            </a:pPr>
            <a:r>
              <a:rPr lang="en-GB" sz="2800" dirty="0">
                <a:solidFill>
                  <a:srgbClr val="D4D4D4"/>
                </a:solidFill>
                <a:latin typeface="Consolas" panose="020B0609020204030204" pitchFamily="49" charset="0"/>
              </a:rPr>
              <a:t>    </a:t>
            </a:r>
            <a:r>
              <a:rPr lang="en-GB" sz="2800" dirty="0">
                <a:solidFill>
                  <a:srgbClr val="569CD6"/>
                </a:solidFill>
                <a:latin typeface="Consolas" panose="020B0609020204030204" pitchFamily="49" charset="0"/>
              </a:rPr>
              <a:t>float</a:t>
            </a:r>
            <a:r>
              <a:rPr lang="en-GB" sz="2800" dirty="0">
                <a:solidFill>
                  <a:srgbClr val="D4D4D4"/>
                </a:solidFill>
                <a:latin typeface="Consolas" panose="020B0609020204030204" pitchFamily="49" charset="0"/>
              </a:rPr>
              <a:t> alpha();</a:t>
            </a:r>
          </a:p>
          <a:p>
            <a:pPr marL="0" indent="0">
              <a:buNone/>
            </a:pPr>
            <a:r>
              <a:rPr lang="en-GB" sz="2800" dirty="0">
                <a:solidFill>
                  <a:srgbClr val="D4D4D4"/>
                </a:solidFill>
                <a:latin typeface="Consolas" panose="020B0609020204030204" pitchFamily="49" charset="0"/>
              </a:rPr>
              <a:t>}</a:t>
            </a:r>
          </a:p>
        </p:txBody>
      </p:sp>
      <p:sp>
        <p:nvSpPr>
          <p:cNvPr id="4" name="Content Placeholder 3">
            <a:extLst>
              <a:ext uri="{FF2B5EF4-FFF2-40B4-BE49-F238E27FC236}">
                <a16:creationId xmlns:a16="http://schemas.microsoft.com/office/drawing/2014/main" id="{A8FB65D5-CC51-48B0-9B0C-C290DAAC6EF1}"/>
              </a:ext>
            </a:extLst>
          </p:cNvPr>
          <p:cNvSpPr>
            <a:spLocks noGrp="1"/>
          </p:cNvSpPr>
          <p:nvPr>
            <p:ph sz="half" idx="2"/>
          </p:nvPr>
        </p:nvSpPr>
        <p:spPr>
          <a:xfrm>
            <a:off x="6815983" y="2190750"/>
            <a:ext cx="6808580" cy="5221606"/>
          </a:xfrm>
        </p:spPr>
        <p:txBody>
          <a:bodyPr>
            <a:normAutofit fontScale="92500"/>
          </a:bodyPr>
          <a:lstStyle/>
          <a:p>
            <a:pPr marL="0" indent="0">
              <a:buNone/>
            </a:pPr>
            <a:r>
              <a:rPr lang="en-GB" sz="2800">
                <a:solidFill>
                  <a:srgbClr val="569CD6"/>
                </a:solidFill>
                <a:latin typeface="Consolas" panose="020B0609020204030204" pitchFamily="49" charset="0"/>
              </a:rPr>
              <a:t>component</a:t>
            </a:r>
            <a:r>
              <a:rPr lang="en-GB" sz="2800">
                <a:solidFill>
                  <a:srgbClr val="D4D4D4"/>
                </a:solidFill>
                <a:latin typeface="Consolas" panose="020B0609020204030204" pitchFamily="49" charset="0"/>
              </a:rPr>
              <a:t> </a:t>
            </a:r>
            <a:r>
              <a:rPr lang="en-GB" sz="2800" err="1">
                <a:solidFill>
                  <a:srgbClr val="D4D4D4"/>
                </a:solidFill>
                <a:latin typeface="Consolas" panose="020B0609020204030204" pitchFamily="49" charset="0"/>
              </a:rPr>
              <a:t>ZOnly</a:t>
            </a:r>
            <a:endParaRPr lang="en-GB" sz="2800">
              <a:solidFill>
                <a:srgbClr val="D4D4D4"/>
              </a:solidFill>
              <a:latin typeface="Consolas" panose="020B0609020204030204" pitchFamily="49" charset="0"/>
            </a:endParaRPr>
          </a:p>
          <a:p>
            <a:pPr marL="0" indent="0">
              <a:buNone/>
            </a:pPr>
            <a:r>
              <a:rPr lang="en-GB" sz="2800">
                <a:solidFill>
                  <a:srgbClr val="D4D4D4"/>
                </a:solidFill>
                <a:latin typeface="Consolas" panose="020B0609020204030204" pitchFamily="49" charset="0"/>
              </a:rPr>
              <a:t>{</a:t>
            </a:r>
          </a:p>
          <a:p>
            <a:pPr marL="0" indent="0">
              <a:buNone/>
            </a:pPr>
            <a:r>
              <a:rPr lang="en-GB" sz="2800">
                <a:solidFill>
                  <a:srgbClr val="D4D4D4"/>
                </a:solidFill>
                <a:latin typeface="Consolas" panose="020B0609020204030204" pitchFamily="49" charset="0"/>
              </a:rPr>
              <a:t>    </a:t>
            </a:r>
            <a:r>
              <a:rPr lang="en-GB" sz="2800" err="1">
                <a:solidFill>
                  <a:srgbClr val="D4D4D4"/>
                </a:solidFill>
                <a:latin typeface="Consolas" panose="020B0609020204030204" pitchFamily="49" charset="0"/>
              </a:rPr>
              <a:t>ISurface</a:t>
            </a:r>
            <a:r>
              <a:rPr lang="en-GB" sz="2800">
                <a:solidFill>
                  <a:srgbClr val="D4D4D4"/>
                </a:solidFill>
                <a:latin typeface="Consolas" panose="020B0609020204030204" pitchFamily="49" charset="0"/>
              </a:rPr>
              <a:t> surface;</a:t>
            </a:r>
          </a:p>
          <a:p>
            <a:pPr marL="0" indent="0">
              <a:buNone/>
            </a:pPr>
            <a:r>
              <a:rPr lang="en-GB" sz="2800">
                <a:solidFill>
                  <a:srgbClr val="B4C8FF"/>
                </a:solidFill>
                <a:latin typeface="Consolas" panose="020B0609020204030204" pitchFamily="49" charset="0"/>
              </a:rPr>
              <a:t>#</a:t>
            </a:r>
            <a:r>
              <a:rPr lang="en-GB" sz="2800" err="1">
                <a:solidFill>
                  <a:srgbClr val="B4C8FF"/>
                </a:solidFill>
                <a:latin typeface="Consolas" panose="020B0609020204030204" pitchFamily="49" charset="0"/>
              </a:rPr>
              <a:t>hlsl</a:t>
            </a:r>
            <a:endParaRPr lang="en-GB" sz="2800">
              <a:solidFill>
                <a:srgbClr val="D4D4D4"/>
              </a:solidFill>
              <a:latin typeface="Consolas" panose="020B0609020204030204" pitchFamily="49" charset="0"/>
            </a:endParaRPr>
          </a:p>
          <a:p>
            <a:pPr marL="0" indent="0">
              <a:buNone/>
            </a:pPr>
            <a:r>
              <a:rPr lang="en-GB" sz="2800">
                <a:solidFill>
                  <a:srgbClr val="D4D4D4"/>
                </a:solidFill>
                <a:latin typeface="Consolas" panose="020B0609020204030204" pitchFamily="49" charset="0"/>
              </a:rPr>
              <a:t>    </a:t>
            </a:r>
            <a:r>
              <a:rPr lang="en-GB" sz="2800">
                <a:solidFill>
                  <a:srgbClr val="569CD6"/>
                </a:solidFill>
                <a:latin typeface="Consolas" panose="020B0609020204030204" pitchFamily="49" charset="0"/>
              </a:rPr>
              <a:t>float</a:t>
            </a:r>
            <a:r>
              <a:rPr lang="en-GB" sz="2800">
                <a:solidFill>
                  <a:srgbClr val="D4D4D4"/>
                </a:solidFill>
                <a:latin typeface="Consolas" panose="020B0609020204030204" pitchFamily="49" charset="0"/>
              </a:rPr>
              <a:t> </a:t>
            </a:r>
            <a:r>
              <a:rPr lang="en-GB" sz="2800" err="1">
                <a:solidFill>
                  <a:srgbClr val="DCDCAA"/>
                </a:solidFill>
                <a:latin typeface="Consolas" panose="020B0609020204030204" pitchFamily="49" charset="0"/>
              </a:rPr>
              <a:t>ps</a:t>
            </a:r>
            <a:r>
              <a:rPr lang="en-GB" sz="2800">
                <a:solidFill>
                  <a:srgbClr val="D4D4D4"/>
                </a:solidFill>
                <a:latin typeface="Consolas" panose="020B0609020204030204" pitchFamily="49" charset="0"/>
              </a:rPr>
              <a:t>()</a:t>
            </a:r>
          </a:p>
          <a:p>
            <a:pPr marL="0" indent="0">
              <a:buNone/>
            </a:pPr>
            <a:r>
              <a:rPr lang="en-GB" sz="2800">
                <a:solidFill>
                  <a:srgbClr val="D4D4D4"/>
                </a:solidFill>
                <a:latin typeface="Consolas" panose="020B0609020204030204" pitchFamily="49" charset="0"/>
              </a:rPr>
              <a:t>    {</a:t>
            </a:r>
          </a:p>
          <a:p>
            <a:pPr marL="0" indent="0">
              <a:buNone/>
            </a:pPr>
            <a:r>
              <a:rPr lang="en-GB" sz="2800">
                <a:solidFill>
                  <a:srgbClr val="D4D4D4"/>
                </a:solidFill>
                <a:latin typeface="Consolas" panose="020B0609020204030204" pitchFamily="49" charset="0"/>
              </a:rPr>
              <a:t>        </a:t>
            </a:r>
            <a:r>
              <a:rPr lang="en-GB" sz="2800">
                <a:solidFill>
                  <a:srgbClr val="DCDCAA"/>
                </a:solidFill>
                <a:latin typeface="Consolas" panose="020B0609020204030204" pitchFamily="49" charset="0"/>
              </a:rPr>
              <a:t>clip</a:t>
            </a:r>
            <a:r>
              <a:rPr lang="en-GB" sz="2800">
                <a:solidFill>
                  <a:srgbClr val="D4D4D4"/>
                </a:solidFill>
                <a:latin typeface="Consolas" panose="020B0609020204030204" pitchFamily="49" charset="0"/>
              </a:rPr>
              <a:t>(</a:t>
            </a:r>
            <a:r>
              <a:rPr lang="en-GB" sz="2800" err="1">
                <a:solidFill>
                  <a:srgbClr val="D4D4D4"/>
                </a:solidFill>
                <a:latin typeface="Consolas" panose="020B0609020204030204" pitchFamily="49" charset="0"/>
              </a:rPr>
              <a:t>surface.</a:t>
            </a:r>
            <a:r>
              <a:rPr lang="en-GB" sz="2800" err="1">
                <a:solidFill>
                  <a:srgbClr val="DCDCAA"/>
                </a:solidFill>
                <a:latin typeface="Consolas" panose="020B0609020204030204" pitchFamily="49" charset="0"/>
              </a:rPr>
              <a:t>alpha</a:t>
            </a:r>
            <a:r>
              <a:rPr lang="en-GB" sz="2800">
                <a:solidFill>
                  <a:srgbClr val="D4D4D4"/>
                </a:solidFill>
                <a:latin typeface="Consolas" panose="020B0609020204030204" pitchFamily="49" charset="0"/>
              </a:rPr>
              <a:t>() - </a:t>
            </a:r>
            <a:r>
              <a:rPr lang="en-GB" sz="2800">
                <a:solidFill>
                  <a:srgbClr val="B5CEA8"/>
                </a:solidFill>
                <a:latin typeface="Consolas" panose="020B0609020204030204" pitchFamily="49" charset="0"/>
              </a:rPr>
              <a:t>0.</a:t>
            </a:r>
            <a:r>
              <a:rPr lang="en-GB" sz="2800">
                <a:solidFill>
                  <a:srgbClr val="D4D4D4"/>
                </a:solidFill>
                <a:latin typeface="Consolas" panose="020B0609020204030204" pitchFamily="49" charset="0"/>
              </a:rPr>
              <a:t>5f);</a:t>
            </a:r>
          </a:p>
          <a:p>
            <a:pPr marL="0" indent="0">
              <a:buNone/>
            </a:pPr>
            <a:r>
              <a:rPr lang="en-GB" sz="2800">
                <a:solidFill>
                  <a:srgbClr val="D4D4D4"/>
                </a:solidFill>
                <a:latin typeface="Consolas" panose="020B0609020204030204" pitchFamily="49" charset="0"/>
              </a:rPr>
              <a:t>        </a:t>
            </a:r>
            <a:r>
              <a:rPr lang="en-GB" sz="2800">
                <a:solidFill>
                  <a:srgbClr val="B4C8FF"/>
                </a:solidFill>
                <a:latin typeface="Consolas" panose="020B0609020204030204" pitchFamily="49" charset="0"/>
              </a:rPr>
              <a:t>return</a:t>
            </a:r>
            <a:r>
              <a:rPr lang="en-GB" sz="2800">
                <a:solidFill>
                  <a:srgbClr val="D4D4D4"/>
                </a:solidFill>
                <a:latin typeface="Consolas" panose="020B0609020204030204" pitchFamily="49" charset="0"/>
              </a:rPr>
              <a:t> </a:t>
            </a:r>
            <a:r>
              <a:rPr lang="en-GB" sz="2800">
                <a:solidFill>
                  <a:srgbClr val="B5CEA8"/>
                </a:solidFill>
                <a:latin typeface="Consolas" panose="020B0609020204030204" pitchFamily="49" charset="0"/>
              </a:rPr>
              <a:t>0</a:t>
            </a:r>
            <a:r>
              <a:rPr lang="en-GB" sz="2800">
                <a:solidFill>
                  <a:srgbClr val="D4D4D4"/>
                </a:solidFill>
                <a:latin typeface="Consolas" panose="020B0609020204030204" pitchFamily="49" charset="0"/>
              </a:rPr>
              <a:t>;</a:t>
            </a:r>
          </a:p>
          <a:p>
            <a:pPr marL="0" indent="0">
              <a:buNone/>
            </a:pPr>
            <a:r>
              <a:rPr lang="en-GB" sz="2800">
                <a:solidFill>
                  <a:srgbClr val="D4D4D4"/>
                </a:solidFill>
                <a:latin typeface="Consolas" panose="020B0609020204030204" pitchFamily="49" charset="0"/>
              </a:rPr>
              <a:t>    }</a:t>
            </a:r>
          </a:p>
          <a:p>
            <a:pPr marL="0" indent="0">
              <a:buNone/>
            </a:pPr>
            <a:r>
              <a:rPr lang="en-GB" sz="2800">
                <a:solidFill>
                  <a:srgbClr val="B4C8FF"/>
                </a:solidFill>
                <a:latin typeface="Consolas" panose="020B0609020204030204" pitchFamily="49" charset="0"/>
              </a:rPr>
              <a:t>#</a:t>
            </a:r>
            <a:r>
              <a:rPr lang="en-GB" sz="2800" err="1">
                <a:solidFill>
                  <a:srgbClr val="B4C8FF"/>
                </a:solidFill>
                <a:latin typeface="Consolas" panose="020B0609020204030204" pitchFamily="49" charset="0"/>
              </a:rPr>
              <a:t>endhlsl</a:t>
            </a:r>
            <a:endParaRPr lang="en-GB" sz="2800">
              <a:solidFill>
                <a:srgbClr val="D4D4D4"/>
              </a:solidFill>
              <a:latin typeface="Consolas" panose="020B0609020204030204" pitchFamily="49" charset="0"/>
            </a:endParaRPr>
          </a:p>
          <a:p>
            <a:pPr marL="0" indent="0">
              <a:buNone/>
            </a:pPr>
            <a:r>
              <a:rPr lang="en-GB" sz="2800">
                <a:solidFill>
                  <a:srgbClr val="D4D4D4"/>
                </a:solidFill>
                <a:latin typeface="Consolas" panose="020B0609020204030204" pitchFamily="49" charset="0"/>
              </a:rPr>
              <a:t>}</a:t>
            </a:r>
          </a:p>
        </p:txBody>
      </p:sp>
      <p:sp>
        <p:nvSpPr>
          <p:cNvPr id="6" name="Slide Number Placeholder 5">
            <a:extLst>
              <a:ext uri="{FF2B5EF4-FFF2-40B4-BE49-F238E27FC236}">
                <a16:creationId xmlns:a16="http://schemas.microsoft.com/office/drawing/2014/main" id="{A027A74C-48E0-78CE-8299-2A766A4CECB1}"/>
              </a:ext>
            </a:extLst>
          </p:cNvPr>
          <p:cNvSpPr>
            <a:spLocks noGrp="1"/>
          </p:cNvSpPr>
          <p:nvPr>
            <p:ph type="sldNum" sz="quarter" idx="10"/>
          </p:nvPr>
        </p:nvSpPr>
        <p:spPr/>
        <p:txBody>
          <a:bodyPr/>
          <a:lstStyle/>
          <a:p>
            <a:fld id="{0D66BD46-DD22-4216-BDA3-20AB85A4FAC8}" type="slidenum">
              <a:rPr lang="en-GB" smtClean="0"/>
              <a:pPr/>
              <a:t>55</a:t>
            </a:fld>
            <a:endParaRPr lang="en-GB"/>
          </a:p>
        </p:txBody>
      </p:sp>
    </p:spTree>
    <p:extLst>
      <p:ext uri="{BB962C8B-B14F-4D97-AF65-F5344CB8AC3E}">
        <p14:creationId xmlns:p14="http://schemas.microsoft.com/office/powerpoint/2010/main" val="3614356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567665-7CF7-41EE-A41E-35672138FF36}"/>
              </a:ext>
            </a:extLst>
          </p:cNvPr>
          <p:cNvSpPr>
            <a:spLocks noGrp="1"/>
          </p:cNvSpPr>
          <p:nvPr>
            <p:ph type="title"/>
          </p:nvPr>
        </p:nvSpPr>
        <p:spPr/>
        <p:txBody>
          <a:bodyPr/>
          <a:lstStyle/>
          <a:p>
            <a:r>
              <a:rPr lang="en-GB"/>
              <a:t>Usage Analysis</a:t>
            </a:r>
            <a:endParaRPr lang="sv-SE"/>
          </a:p>
        </p:txBody>
      </p:sp>
      <p:sp>
        <p:nvSpPr>
          <p:cNvPr id="7" name="Content Placeholder 6">
            <a:extLst>
              <a:ext uri="{FF2B5EF4-FFF2-40B4-BE49-F238E27FC236}">
                <a16:creationId xmlns:a16="http://schemas.microsoft.com/office/drawing/2014/main" id="{648349A2-2835-45C9-A330-0D8FEB54A4C0}"/>
              </a:ext>
            </a:extLst>
          </p:cNvPr>
          <p:cNvSpPr>
            <a:spLocks noGrp="1"/>
          </p:cNvSpPr>
          <p:nvPr>
            <p:ph sz="half" idx="2"/>
          </p:nvPr>
        </p:nvSpPr>
        <p:spPr>
          <a:xfrm>
            <a:off x="7406642" y="1828800"/>
            <a:ext cx="6537958" cy="5486400"/>
          </a:xfrm>
        </p:spPr>
        <p:txBody>
          <a:bodyPr/>
          <a:lstStyle/>
          <a:p>
            <a:pPr marL="0" indent="0">
              <a:buNone/>
            </a:pPr>
            <a:r>
              <a:rPr lang="en-GB" sz="1700">
                <a:latin typeface="Consolas" panose="020B0609020204030204" pitchFamily="49" charset="0"/>
              </a:rPr>
              <a:t>|-</a:t>
            </a:r>
            <a:r>
              <a:rPr lang="en-GB" sz="1700" err="1">
                <a:solidFill>
                  <a:schemeClr val="accent6"/>
                </a:solidFill>
                <a:latin typeface="Consolas" panose="020B0609020204030204" pitchFamily="49" charset="0"/>
              </a:rPr>
              <a:t>CXXMethodDecl</a:t>
            </a:r>
            <a:r>
              <a:rPr lang="en-GB" sz="1700">
                <a:latin typeface="Consolas" panose="020B0609020204030204" pitchFamily="49" charset="0"/>
              </a:rPr>
              <a:t> a '</a:t>
            </a:r>
            <a:r>
              <a:rPr lang="en-GB" sz="1700">
                <a:solidFill>
                  <a:schemeClr val="accent5"/>
                </a:solidFill>
                <a:latin typeface="Consolas" panose="020B0609020204030204" pitchFamily="49" charset="0"/>
              </a:rPr>
              <a:t>float</a:t>
            </a:r>
            <a:r>
              <a:rPr lang="en-GB" sz="1700">
                <a:latin typeface="Consolas" panose="020B0609020204030204" pitchFamily="49" charset="0"/>
              </a:rPr>
              <a:t> ()'</a:t>
            </a: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CompoundStmt</a:t>
            </a:r>
            <a:endParaRPr lang="en-GB" sz="1700">
              <a:solidFill>
                <a:schemeClr val="accent6"/>
              </a:solidFill>
              <a:latin typeface="Consolas" panose="020B0609020204030204" pitchFamily="49" charset="0"/>
            </a:endParaRP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ReturnStmt</a:t>
            </a:r>
            <a:endParaRPr lang="en-GB" sz="1700">
              <a:solidFill>
                <a:schemeClr val="accent6"/>
              </a:solidFill>
              <a:latin typeface="Consolas" panose="020B0609020204030204" pitchFamily="49" charset="0"/>
            </a:endParaRP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FloatingLiteral</a:t>
            </a:r>
            <a:r>
              <a:rPr lang="en-GB" sz="1700">
                <a:latin typeface="Consolas" panose="020B0609020204030204" pitchFamily="49" charset="0"/>
              </a:rPr>
              <a:t> '</a:t>
            </a:r>
            <a:r>
              <a:rPr lang="en-GB" sz="1700">
                <a:solidFill>
                  <a:schemeClr val="accent5"/>
                </a:solidFill>
                <a:latin typeface="Consolas" panose="020B0609020204030204" pitchFamily="49" charset="0"/>
              </a:rPr>
              <a:t>float</a:t>
            </a:r>
            <a:r>
              <a:rPr lang="en-GB" sz="1700">
                <a:latin typeface="Consolas" panose="020B0609020204030204" pitchFamily="49" charset="0"/>
              </a:rPr>
              <a:t>' 7.000000e+00</a:t>
            </a:r>
          </a:p>
          <a:p>
            <a:pPr marL="0" indent="0">
              <a:buNone/>
            </a:pPr>
            <a:r>
              <a:rPr lang="en-GB" sz="1700">
                <a:latin typeface="Consolas" panose="020B0609020204030204" pitchFamily="49" charset="0"/>
              </a:rPr>
              <a:t>|-</a:t>
            </a:r>
            <a:r>
              <a:rPr lang="en-GB" sz="1700" err="1">
                <a:solidFill>
                  <a:schemeClr val="accent6"/>
                </a:solidFill>
                <a:latin typeface="Consolas" panose="020B0609020204030204" pitchFamily="49" charset="0"/>
              </a:rPr>
              <a:t>CXXMethodDecl</a:t>
            </a:r>
            <a:r>
              <a:rPr lang="en-GB" sz="1700">
                <a:latin typeface="Consolas" panose="020B0609020204030204" pitchFamily="49" charset="0"/>
              </a:rPr>
              <a:t> b '</a:t>
            </a:r>
            <a:r>
              <a:rPr lang="en-GB" sz="1700">
                <a:solidFill>
                  <a:schemeClr val="accent5"/>
                </a:solidFill>
                <a:latin typeface="Consolas" panose="020B0609020204030204" pitchFamily="49" charset="0"/>
              </a:rPr>
              <a:t>float</a:t>
            </a:r>
            <a:r>
              <a:rPr lang="en-GB" sz="1700">
                <a:latin typeface="Consolas" panose="020B0609020204030204" pitchFamily="49" charset="0"/>
              </a:rPr>
              <a:t> ()'</a:t>
            </a: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CompoundStmt</a:t>
            </a:r>
            <a:endParaRPr lang="en-GB" sz="1700">
              <a:solidFill>
                <a:schemeClr val="accent6"/>
              </a:solidFill>
              <a:latin typeface="Consolas" panose="020B0609020204030204" pitchFamily="49" charset="0"/>
            </a:endParaRP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ReturnStmt</a:t>
            </a:r>
            <a:endParaRPr lang="en-GB" sz="1700">
              <a:solidFill>
                <a:schemeClr val="accent6"/>
              </a:solidFill>
              <a:latin typeface="Consolas" panose="020B0609020204030204" pitchFamily="49" charset="0"/>
            </a:endParaRP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ImplicitCastExpr</a:t>
            </a:r>
            <a:r>
              <a:rPr lang="en-GB" sz="1700">
                <a:latin typeface="Consolas" panose="020B0609020204030204" pitchFamily="49" charset="0"/>
              </a:rPr>
              <a:t> '</a:t>
            </a:r>
            <a:r>
              <a:rPr lang="en-GB" sz="1700">
                <a:solidFill>
                  <a:schemeClr val="accent5"/>
                </a:solidFill>
                <a:latin typeface="Consolas" panose="020B0609020204030204" pitchFamily="49" charset="0"/>
              </a:rPr>
              <a:t>float</a:t>
            </a:r>
            <a:r>
              <a:rPr lang="en-GB" sz="1700">
                <a:latin typeface="Consolas" panose="020B0609020204030204" pitchFamily="49" charset="0"/>
              </a:rPr>
              <a:t>' &lt;</a:t>
            </a:r>
            <a:r>
              <a:rPr lang="en-GB" sz="1700" err="1">
                <a:latin typeface="Consolas" panose="020B0609020204030204" pitchFamily="49" charset="0"/>
              </a:rPr>
              <a:t>LValueToRValue</a:t>
            </a:r>
            <a:r>
              <a:rPr lang="en-GB" sz="1700">
                <a:latin typeface="Consolas" panose="020B0609020204030204" pitchFamily="49" charset="0"/>
              </a:rPr>
              <a:t>&gt;</a:t>
            </a: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MemberExpr</a:t>
            </a:r>
            <a:r>
              <a:rPr lang="en-GB" sz="1700">
                <a:latin typeface="Consolas" panose="020B0609020204030204" pitchFamily="49" charset="0"/>
              </a:rPr>
              <a:t> '</a:t>
            </a:r>
            <a:r>
              <a:rPr lang="en-GB" sz="1700">
                <a:solidFill>
                  <a:schemeClr val="accent5"/>
                </a:solidFill>
                <a:latin typeface="Consolas" panose="020B0609020204030204" pitchFamily="49" charset="0"/>
              </a:rPr>
              <a:t>float</a:t>
            </a:r>
            <a:r>
              <a:rPr lang="en-GB" sz="1700">
                <a:latin typeface="Consolas" panose="020B0609020204030204" pitchFamily="49" charset="0"/>
              </a:rPr>
              <a:t>' </a:t>
            </a:r>
            <a:r>
              <a:rPr lang="en-GB" sz="1700" err="1">
                <a:latin typeface="Consolas" panose="020B0609020204030204" pitchFamily="49" charset="0"/>
              </a:rPr>
              <a:t>lvalue</a:t>
            </a:r>
            <a:r>
              <a:rPr lang="en-GB" sz="1700">
                <a:latin typeface="Consolas" panose="020B0609020204030204" pitchFamily="49" charset="0"/>
              </a:rPr>
              <a:t> -&gt;B</a:t>
            </a: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CXXThisExpr</a:t>
            </a:r>
            <a:r>
              <a:rPr lang="en-GB" sz="1700">
                <a:latin typeface="Consolas" panose="020B0609020204030204" pitchFamily="49" charset="0"/>
              </a:rPr>
              <a:t> 'Comp1 *' </a:t>
            </a:r>
            <a:r>
              <a:rPr lang="en-GB" sz="1700">
                <a:solidFill>
                  <a:schemeClr val="accent5"/>
                </a:solidFill>
                <a:latin typeface="Consolas" panose="020B0609020204030204" pitchFamily="49" charset="0"/>
              </a:rPr>
              <a:t>this</a:t>
            </a:r>
          </a:p>
          <a:p>
            <a:pPr marL="0" indent="0">
              <a:buNone/>
            </a:pPr>
            <a:r>
              <a:rPr lang="en-GB" sz="1700">
                <a:latin typeface="Consolas" panose="020B0609020204030204" pitchFamily="49" charset="0"/>
              </a:rPr>
              <a:t>`-</a:t>
            </a:r>
            <a:r>
              <a:rPr lang="en-GB" sz="1700" err="1">
                <a:solidFill>
                  <a:schemeClr val="accent6"/>
                </a:solidFill>
                <a:latin typeface="Consolas" panose="020B0609020204030204" pitchFamily="49" charset="0"/>
              </a:rPr>
              <a:t>CXXMethodDecl</a:t>
            </a:r>
            <a:r>
              <a:rPr lang="en-GB" sz="1700">
                <a:latin typeface="Consolas" panose="020B0609020204030204" pitchFamily="49" charset="0"/>
              </a:rPr>
              <a:t> c '</a:t>
            </a:r>
            <a:r>
              <a:rPr lang="en-GB" sz="1700">
                <a:solidFill>
                  <a:schemeClr val="accent5"/>
                </a:solidFill>
                <a:latin typeface="Consolas" panose="020B0609020204030204" pitchFamily="49" charset="0"/>
              </a:rPr>
              <a:t>float</a:t>
            </a:r>
            <a:r>
              <a:rPr lang="en-GB" sz="1700">
                <a:latin typeface="Consolas" panose="020B0609020204030204" pitchFamily="49" charset="0"/>
              </a:rPr>
              <a:t> ()'</a:t>
            </a: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CompoundStmt</a:t>
            </a:r>
            <a:endParaRPr lang="en-GB" sz="1700">
              <a:solidFill>
                <a:schemeClr val="accent6"/>
              </a:solidFill>
              <a:latin typeface="Consolas" panose="020B0609020204030204" pitchFamily="49" charset="0"/>
            </a:endParaRP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ReturnStmt</a:t>
            </a:r>
            <a:endParaRPr lang="en-GB" sz="1700">
              <a:solidFill>
                <a:schemeClr val="accent6"/>
              </a:solidFill>
              <a:latin typeface="Consolas" panose="020B0609020204030204" pitchFamily="49" charset="0"/>
            </a:endParaRP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CXXMemberCallExpr</a:t>
            </a:r>
            <a:r>
              <a:rPr lang="en-GB" sz="1700">
                <a:latin typeface="Consolas" panose="020B0609020204030204" pitchFamily="49" charset="0"/>
              </a:rPr>
              <a:t> '</a:t>
            </a:r>
            <a:r>
              <a:rPr lang="en-GB" sz="1700">
                <a:solidFill>
                  <a:schemeClr val="accent5"/>
                </a:solidFill>
                <a:latin typeface="Consolas" panose="020B0609020204030204" pitchFamily="49" charset="0"/>
              </a:rPr>
              <a:t>float</a:t>
            </a:r>
            <a:r>
              <a:rPr lang="en-GB" sz="1700">
                <a:latin typeface="Consolas" panose="020B0609020204030204" pitchFamily="49" charset="0"/>
              </a:rPr>
              <a:t>'</a:t>
            </a: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MemberExpr</a:t>
            </a:r>
            <a:r>
              <a:rPr lang="en-GB" sz="1700">
                <a:latin typeface="Consolas" panose="020B0609020204030204" pitchFamily="49" charset="0"/>
              </a:rPr>
              <a:t> '&lt;bound member function type&gt;' .c</a:t>
            </a: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MemberExpr</a:t>
            </a:r>
            <a:r>
              <a:rPr lang="en-GB" sz="1700">
                <a:latin typeface="Consolas" panose="020B0609020204030204" pitchFamily="49" charset="0"/>
              </a:rPr>
              <a:t> '</a:t>
            </a:r>
            <a:r>
              <a:rPr lang="en-GB" sz="1700" err="1">
                <a:latin typeface="Consolas" panose="020B0609020204030204" pitchFamily="49" charset="0"/>
              </a:rPr>
              <a:t>OtherComp</a:t>
            </a:r>
            <a:r>
              <a:rPr lang="en-GB" sz="1700">
                <a:latin typeface="Consolas" panose="020B0609020204030204" pitchFamily="49" charset="0"/>
              </a:rPr>
              <a:t>' </a:t>
            </a:r>
            <a:r>
              <a:rPr lang="en-GB" sz="1700" err="1">
                <a:latin typeface="Consolas" panose="020B0609020204030204" pitchFamily="49" charset="0"/>
              </a:rPr>
              <a:t>lvalue</a:t>
            </a:r>
            <a:r>
              <a:rPr lang="en-GB" sz="1700">
                <a:latin typeface="Consolas" panose="020B0609020204030204" pitchFamily="49" charset="0"/>
              </a:rPr>
              <a:t> -&gt;</a:t>
            </a:r>
            <a:r>
              <a:rPr lang="en-GB" sz="1700" err="1">
                <a:latin typeface="Consolas" panose="020B0609020204030204" pitchFamily="49" charset="0"/>
              </a:rPr>
              <a:t>oc</a:t>
            </a:r>
            <a:endParaRPr lang="en-GB" sz="1700">
              <a:latin typeface="Consolas" panose="020B0609020204030204" pitchFamily="49" charset="0"/>
            </a:endParaRPr>
          </a:p>
          <a:p>
            <a:pPr marL="0" indent="0">
              <a:buNone/>
            </a:pPr>
            <a:r>
              <a:rPr lang="en-GB" sz="1700">
                <a:latin typeface="Consolas" panose="020B0609020204030204" pitchFamily="49" charset="0"/>
              </a:rPr>
              <a:t>            `-</a:t>
            </a:r>
            <a:r>
              <a:rPr lang="en-GB" sz="1700" err="1">
                <a:solidFill>
                  <a:schemeClr val="accent6"/>
                </a:solidFill>
                <a:latin typeface="Consolas" panose="020B0609020204030204" pitchFamily="49" charset="0"/>
              </a:rPr>
              <a:t>CXXThisExpr</a:t>
            </a:r>
            <a:r>
              <a:rPr lang="en-GB" sz="1700">
                <a:latin typeface="Consolas" panose="020B0609020204030204" pitchFamily="49" charset="0"/>
              </a:rPr>
              <a:t> 'Comp1 *' </a:t>
            </a:r>
            <a:r>
              <a:rPr lang="en-GB" sz="1700">
                <a:solidFill>
                  <a:schemeClr val="accent5"/>
                </a:solidFill>
                <a:latin typeface="Consolas" panose="020B0609020204030204" pitchFamily="49" charset="0"/>
              </a:rPr>
              <a:t>this</a:t>
            </a:r>
          </a:p>
        </p:txBody>
      </p:sp>
      <p:sp>
        <p:nvSpPr>
          <p:cNvPr id="9" name="Content Placeholder 1">
            <a:extLst>
              <a:ext uri="{FF2B5EF4-FFF2-40B4-BE49-F238E27FC236}">
                <a16:creationId xmlns:a16="http://schemas.microsoft.com/office/drawing/2014/main" id="{A8305544-B766-4724-8863-589685A70B91}"/>
              </a:ext>
            </a:extLst>
          </p:cNvPr>
          <p:cNvSpPr>
            <a:spLocks noGrp="1"/>
          </p:cNvSpPr>
          <p:nvPr>
            <p:ph sz="half" idx="1"/>
          </p:nvPr>
        </p:nvSpPr>
        <p:spPr>
          <a:xfrm>
            <a:off x="685800" y="1828800"/>
            <a:ext cx="6537960" cy="5583556"/>
          </a:xfrm>
        </p:spPr>
        <p:txBody>
          <a:bodyPr>
            <a:noAutofit/>
          </a:bodyPr>
          <a:lstStyle/>
          <a:p>
            <a:pPr marL="0" indent="0">
              <a:buNone/>
            </a:pPr>
            <a:r>
              <a:rPr lang="en-GB" sz="2800">
                <a:solidFill>
                  <a:srgbClr val="569CD6"/>
                </a:solidFill>
                <a:latin typeface="Consolas" panose="020B0609020204030204" pitchFamily="49" charset="0"/>
              </a:rPr>
              <a:t>component</a:t>
            </a:r>
            <a:r>
              <a:rPr lang="en-GB" sz="2800">
                <a:solidFill>
                  <a:srgbClr val="D4D4D4"/>
                </a:solidFill>
                <a:latin typeface="Consolas" panose="020B0609020204030204" pitchFamily="49" charset="0"/>
              </a:rPr>
              <a:t> Comp</a:t>
            </a:r>
          </a:p>
          <a:p>
            <a:pPr marL="0" indent="0">
              <a:buNone/>
            </a:pPr>
            <a:r>
              <a:rPr lang="en-GB" sz="2800">
                <a:solidFill>
                  <a:srgbClr val="D4D4D4"/>
                </a:solidFill>
                <a:latin typeface="Consolas" panose="020B0609020204030204" pitchFamily="49" charset="0"/>
              </a:rPr>
              <a:t>{</a:t>
            </a:r>
          </a:p>
          <a:p>
            <a:pPr marL="0" indent="0">
              <a:buNone/>
            </a:pPr>
            <a:r>
              <a:rPr lang="en-GB" sz="2800">
                <a:solidFill>
                  <a:srgbClr val="D4D4D4"/>
                </a:solidFill>
                <a:latin typeface="Consolas" panose="020B0609020204030204" pitchFamily="49" charset="0"/>
              </a:rPr>
              <a:t>    </a:t>
            </a:r>
            <a:r>
              <a:rPr lang="en-GB" sz="2800">
                <a:solidFill>
                  <a:srgbClr val="569CD6"/>
                </a:solidFill>
                <a:latin typeface="Consolas" panose="020B0609020204030204" pitchFamily="49" charset="0"/>
              </a:rPr>
              <a:t>extern</a:t>
            </a:r>
            <a:r>
              <a:rPr lang="en-GB" sz="2800">
                <a:solidFill>
                  <a:srgbClr val="D4D4D4"/>
                </a:solidFill>
                <a:latin typeface="Consolas" panose="020B0609020204030204" pitchFamily="49" charset="0"/>
              </a:rPr>
              <a:t> </a:t>
            </a:r>
            <a:r>
              <a:rPr lang="en-GB" sz="2800">
                <a:solidFill>
                  <a:srgbClr val="569CD6"/>
                </a:solidFill>
                <a:latin typeface="Consolas" panose="020B0609020204030204" pitchFamily="49" charset="0"/>
              </a:rPr>
              <a:t>float</a:t>
            </a:r>
            <a:r>
              <a:rPr lang="en-GB" sz="2800">
                <a:solidFill>
                  <a:srgbClr val="D4D4D4"/>
                </a:solidFill>
                <a:latin typeface="Consolas" panose="020B0609020204030204" pitchFamily="49" charset="0"/>
              </a:rPr>
              <a:t> B;</a:t>
            </a:r>
          </a:p>
          <a:p>
            <a:pPr marL="0" indent="0">
              <a:buNone/>
            </a:pPr>
            <a:r>
              <a:rPr lang="en-GB" sz="2800">
                <a:solidFill>
                  <a:srgbClr val="D4D4D4"/>
                </a:solidFill>
                <a:latin typeface="Consolas" panose="020B0609020204030204" pitchFamily="49" charset="0"/>
              </a:rPr>
              <a:t>    </a:t>
            </a:r>
            <a:r>
              <a:rPr lang="en-GB" sz="2800" err="1">
                <a:solidFill>
                  <a:srgbClr val="D4D4D4"/>
                </a:solidFill>
                <a:latin typeface="Consolas" panose="020B0609020204030204" pitchFamily="49" charset="0"/>
              </a:rPr>
              <a:t>OtherComp</a:t>
            </a:r>
            <a:r>
              <a:rPr lang="en-GB" sz="2800">
                <a:solidFill>
                  <a:srgbClr val="D4D4D4"/>
                </a:solidFill>
                <a:latin typeface="Consolas" panose="020B0609020204030204" pitchFamily="49" charset="0"/>
              </a:rPr>
              <a:t> </a:t>
            </a:r>
            <a:r>
              <a:rPr lang="en-GB" sz="2800" err="1">
                <a:solidFill>
                  <a:srgbClr val="D4D4D4"/>
                </a:solidFill>
                <a:latin typeface="Consolas" panose="020B0609020204030204" pitchFamily="49" charset="0"/>
              </a:rPr>
              <a:t>oc</a:t>
            </a:r>
            <a:r>
              <a:rPr lang="en-GB" sz="2800">
                <a:solidFill>
                  <a:srgbClr val="D4D4D4"/>
                </a:solidFill>
                <a:latin typeface="Consolas" panose="020B0609020204030204" pitchFamily="49" charset="0"/>
              </a:rPr>
              <a:t>;</a:t>
            </a:r>
          </a:p>
          <a:p>
            <a:pPr marL="0" indent="0">
              <a:buNone/>
            </a:pPr>
            <a:r>
              <a:rPr lang="en-GB" sz="2800">
                <a:solidFill>
                  <a:srgbClr val="B4C8FF"/>
                </a:solidFill>
                <a:latin typeface="Consolas" panose="020B0609020204030204" pitchFamily="49" charset="0"/>
              </a:rPr>
              <a:t>#</a:t>
            </a:r>
            <a:r>
              <a:rPr lang="en-GB" sz="2800" err="1">
                <a:solidFill>
                  <a:srgbClr val="B4C8FF"/>
                </a:solidFill>
                <a:latin typeface="Consolas" panose="020B0609020204030204" pitchFamily="49" charset="0"/>
              </a:rPr>
              <a:t>hlsl</a:t>
            </a:r>
            <a:endParaRPr lang="en-GB" sz="2800">
              <a:solidFill>
                <a:srgbClr val="D4D4D4"/>
              </a:solidFill>
              <a:latin typeface="Consolas" panose="020B0609020204030204" pitchFamily="49" charset="0"/>
            </a:endParaRPr>
          </a:p>
          <a:p>
            <a:pPr marL="0" indent="0">
              <a:buNone/>
            </a:pPr>
            <a:r>
              <a:rPr lang="en-GB" sz="2800">
                <a:solidFill>
                  <a:srgbClr val="D4D4D4"/>
                </a:solidFill>
                <a:latin typeface="Consolas" panose="020B0609020204030204" pitchFamily="49" charset="0"/>
              </a:rPr>
              <a:t>    </a:t>
            </a:r>
            <a:r>
              <a:rPr lang="en-GB" sz="2800">
                <a:solidFill>
                  <a:srgbClr val="569CD6"/>
                </a:solidFill>
                <a:latin typeface="Consolas" panose="020B0609020204030204" pitchFamily="49" charset="0"/>
              </a:rPr>
              <a:t>float</a:t>
            </a:r>
            <a:r>
              <a:rPr lang="en-GB" sz="2800">
                <a:solidFill>
                  <a:srgbClr val="D4D4D4"/>
                </a:solidFill>
                <a:latin typeface="Consolas" panose="020B0609020204030204" pitchFamily="49" charset="0"/>
              </a:rPr>
              <a:t> </a:t>
            </a:r>
            <a:r>
              <a:rPr lang="en-GB" sz="2800">
                <a:solidFill>
                  <a:srgbClr val="DCDCAA"/>
                </a:solidFill>
                <a:latin typeface="Consolas" panose="020B0609020204030204" pitchFamily="49" charset="0"/>
              </a:rPr>
              <a:t>a</a:t>
            </a:r>
            <a:r>
              <a:rPr lang="en-GB" sz="2800">
                <a:solidFill>
                  <a:srgbClr val="D4D4D4"/>
                </a:solidFill>
                <a:latin typeface="Consolas" panose="020B0609020204030204" pitchFamily="49" charset="0"/>
              </a:rPr>
              <a:t>() { </a:t>
            </a:r>
            <a:r>
              <a:rPr lang="en-GB" sz="2800">
                <a:solidFill>
                  <a:srgbClr val="B4C8FF"/>
                </a:solidFill>
                <a:latin typeface="Consolas" panose="020B0609020204030204" pitchFamily="49" charset="0"/>
              </a:rPr>
              <a:t>return</a:t>
            </a:r>
            <a:r>
              <a:rPr lang="en-GB" sz="2800">
                <a:solidFill>
                  <a:srgbClr val="D4D4D4"/>
                </a:solidFill>
                <a:latin typeface="Consolas" panose="020B0609020204030204" pitchFamily="49" charset="0"/>
              </a:rPr>
              <a:t> </a:t>
            </a:r>
            <a:r>
              <a:rPr lang="en-GB" sz="2800">
                <a:solidFill>
                  <a:srgbClr val="B5CEA8"/>
                </a:solidFill>
                <a:latin typeface="Consolas" panose="020B0609020204030204" pitchFamily="49" charset="0"/>
              </a:rPr>
              <a:t>7.</a:t>
            </a:r>
            <a:r>
              <a:rPr lang="en-GB" sz="2800">
                <a:solidFill>
                  <a:srgbClr val="D4D4D4"/>
                </a:solidFill>
                <a:latin typeface="Consolas" panose="020B0609020204030204" pitchFamily="49" charset="0"/>
              </a:rPr>
              <a:t>0f; }</a:t>
            </a:r>
          </a:p>
          <a:p>
            <a:pPr marL="0" indent="0">
              <a:buNone/>
            </a:pPr>
            <a:r>
              <a:rPr lang="en-GB" sz="2800">
                <a:solidFill>
                  <a:srgbClr val="D4D4D4"/>
                </a:solidFill>
                <a:latin typeface="Consolas" panose="020B0609020204030204" pitchFamily="49" charset="0"/>
              </a:rPr>
              <a:t>    </a:t>
            </a:r>
            <a:r>
              <a:rPr lang="en-GB" sz="2800">
                <a:solidFill>
                  <a:srgbClr val="569CD6"/>
                </a:solidFill>
                <a:latin typeface="Consolas" panose="020B0609020204030204" pitchFamily="49" charset="0"/>
              </a:rPr>
              <a:t>float</a:t>
            </a:r>
            <a:r>
              <a:rPr lang="en-GB" sz="2800">
                <a:solidFill>
                  <a:srgbClr val="D4D4D4"/>
                </a:solidFill>
                <a:latin typeface="Consolas" panose="020B0609020204030204" pitchFamily="49" charset="0"/>
              </a:rPr>
              <a:t> </a:t>
            </a:r>
            <a:r>
              <a:rPr lang="en-GB" sz="2800">
                <a:solidFill>
                  <a:srgbClr val="DCDCAA"/>
                </a:solidFill>
                <a:latin typeface="Consolas" panose="020B0609020204030204" pitchFamily="49" charset="0"/>
              </a:rPr>
              <a:t>b</a:t>
            </a:r>
            <a:r>
              <a:rPr lang="en-GB" sz="2800">
                <a:solidFill>
                  <a:srgbClr val="D4D4D4"/>
                </a:solidFill>
                <a:latin typeface="Consolas" panose="020B0609020204030204" pitchFamily="49" charset="0"/>
              </a:rPr>
              <a:t>() { </a:t>
            </a:r>
            <a:r>
              <a:rPr lang="en-GB" sz="2800">
                <a:solidFill>
                  <a:srgbClr val="B4C8FF"/>
                </a:solidFill>
                <a:latin typeface="Consolas" panose="020B0609020204030204" pitchFamily="49" charset="0"/>
              </a:rPr>
              <a:t>return</a:t>
            </a:r>
            <a:r>
              <a:rPr lang="en-GB" sz="2800">
                <a:solidFill>
                  <a:srgbClr val="D4D4D4"/>
                </a:solidFill>
                <a:latin typeface="Consolas" panose="020B0609020204030204" pitchFamily="49" charset="0"/>
              </a:rPr>
              <a:t> B; }</a:t>
            </a:r>
          </a:p>
          <a:p>
            <a:pPr marL="0" indent="0">
              <a:buNone/>
            </a:pPr>
            <a:r>
              <a:rPr lang="en-GB" sz="2800">
                <a:solidFill>
                  <a:srgbClr val="D4D4D4"/>
                </a:solidFill>
                <a:latin typeface="Consolas" panose="020B0609020204030204" pitchFamily="49" charset="0"/>
              </a:rPr>
              <a:t>    </a:t>
            </a:r>
            <a:r>
              <a:rPr lang="en-GB" sz="2800">
                <a:solidFill>
                  <a:srgbClr val="569CD6"/>
                </a:solidFill>
                <a:latin typeface="Consolas" panose="020B0609020204030204" pitchFamily="49" charset="0"/>
              </a:rPr>
              <a:t>float</a:t>
            </a:r>
            <a:r>
              <a:rPr lang="en-GB" sz="2800">
                <a:solidFill>
                  <a:srgbClr val="D4D4D4"/>
                </a:solidFill>
                <a:latin typeface="Consolas" panose="020B0609020204030204" pitchFamily="49" charset="0"/>
              </a:rPr>
              <a:t> </a:t>
            </a:r>
            <a:r>
              <a:rPr lang="en-GB" sz="2800">
                <a:solidFill>
                  <a:srgbClr val="DCDCAA"/>
                </a:solidFill>
                <a:latin typeface="Consolas" panose="020B0609020204030204" pitchFamily="49" charset="0"/>
              </a:rPr>
              <a:t>c</a:t>
            </a:r>
            <a:r>
              <a:rPr lang="en-GB" sz="2800">
                <a:solidFill>
                  <a:srgbClr val="D4D4D4"/>
                </a:solidFill>
                <a:latin typeface="Consolas" panose="020B0609020204030204" pitchFamily="49" charset="0"/>
              </a:rPr>
              <a:t>() { </a:t>
            </a:r>
            <a:r>
              <a:rPr lang="en-GB" sz="2800">
                <a:solidFill>
                  <a:srgbClr val="B4C8FF"/>
                </a:solidFill>
                <a:latin typeface="Consolas" panose="020B0609020204030204" pitchFamily="49" charset="0"/>
              </a:rPr>
              <a:t>return</a:t>
            </a:r>
            <a:r>
              <a:rPr lang="en-GB" sz="2800">
                <a:solidFill>
                  <a:srgbClr val="D4D4D4"/>
                </a:solidFill>
                <a:latin typeface="Consolas" panose="020B0609020204030204" pitchFamily="49" charset="0"/>
              </a:rPr>
              <a:t> </a:t>
            </a:r>
            <a:r>
              <a:rPr lang="en-GB" sz="2800" err="1">
                <a:solidFill>
                  <a:srgbClr val="D4D4D4"/>
                </a:solidFill>
                <a:latin typeface="Consolas" panose="020B0609020204030204" pitchFamily="49" charset="0"/>
              </a:rPr>
              <a:t>oc.</a:t>
            </a:r>
            <a:r>
              <a:rPr lang="en-GB" sz="2800" err="1">
                <a:solidFill>
                  <a:srgbClr val="DCDCAA"/>
                </a:solidFill>
                <a:latin typeface="Consolas" panose="020B0609020204030204" pitchFamily="49" charset="0"/>
              </a:rPr>
              <a:t>c</a:t>
            </a:r>
            <a:r>
              <a:rPr lang="en-GB" sz="2800">
                <a:solidFill>
                  <a:srgbClr val="D4D4D4"/>
                </a:solidFill>
                <a:latin typeface="Consolas" panose="020B0609020204030204" pitchFamily="49" charset="0"/>
              </a:rPr>
              <a:t>(); }</a:t>
            </a:r>
          </a:p>
          <a:p>
            <a:pPr marL="0" indent="0">
              <a:buNone/>
            </a:pPr>
            <a:r>
              <a:rPr lang="en-GB" sz="2800">
                <a:solidFill>
                  <a:srgbClr val="B4C8FF"/>
                </a:solidFill>
                <a:latin typeface="Consolas" panose="020B0609020204030204" pitchFamily="49" charset="0"/>
              </a:rPr>
              <a:t>#</a:t>
            </a:r>
            <a:r>
              <a:rPr lang="en-GB" sz="2800" err="1">
                <a:solidFill>
                  <a:srgbClr val="B4C8FF"/>
                </a:solidFill>
                <a:latin typeface="Consolas" panose="020B0609020204030204" pitchFamily="49" charset="0"/>
              </a:rPr>
              <a:t>endhlsl</a:t>
            </a:r>
            <a:endParaRPr lang="en-GB" sz="2800">
              <a:solidFill>
                <a:srgbClr val="D4D4D4"/>
              </a:solidFill>
              <a:latin typeface="Consolas" panose="020B0609020204030204" pitchFamily="49" charset="0"/>
            </a:endParaRPr>
          </a:p>
          <a:p>
            <a:pPr marL="0" indent="0">
              <a:buNone/>
            </a:pPr>
            <a:r>
              <a:rPr lang="en-GB" sz="2800">
                <a:solidFill>
                  <a:srgbClr val="D4D4D4"/>
                </a:solidFill>
                <a:latin typeface="Consolas" panose="020B0609020204030204" pitchFamily="49" charset="0"/>
              </a:rPr>
              <a:t>}</a:t>
            </a:r>
          </a:p>
        </p:txBody>
      </p:sp>
      <p:sp>
        <p:nvSpPr>
          <p:cNvPr id="2" name="Slide Number Placeholder 1">
            <a:extLst>
              <a:ext uri="{FF2B5EF4-FFF2-40B4-BE49-F238E27FC236}">
                <a16:creationId xmlns:a16="http://schemas.microsoft.com/office/drawing/2014/main" id="{D4B4D6C7-3485-B8C1-0EAF-3C1C9EF337FE}"/>
              </a:ext>
            </a:extLst>
          </p:cNvPr>
          <p:cNvSpPr>
            <a:spLocks noGrp="1"/>
          </p:cNvSpPr>
          <p:nvPr>
            <p:ph type="sldNum" sz="quarter" idx="10"/>
          </p:nvPr>
        </p:nvSpPr>
        <p:spPr/>
        <p:txBody>
          <a:bodyPr/>
          <a:lstStyle/>
          <a:p>
            <a:fld id="{0D66BD46-DD22-4216-BDA3-20AB85A4FAC8}" type="slidenum">
              <a:rPr lang="en-GB" smtClean="0"/>
              <a:pPr/>
              <a:t>56</a:t>
            </a:fld>
            <a:endParaRPr lang="en-GB"/>
          </a:p>
        </p:txBody>
      </p:sp>
    </p:spTree>
    <p:extLst>
      <p:ext uri="{BB962C8B-B14F-4D97-AF65-F5344CB8AC3E}">
        <p14:creationId xmlns:p14="http://schemas.microsoft.com/office/powerpoint/2010/main" val="165019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Madden 24">
            <a:extLst>
              <a:ext uri="{FF2B5EF4-FFF2-40B4-BE49-F238E27FC236}">
                <a16:creationId xmlns:a16="http://schemas.microsoft.com/office/drawing/2014/main" id="{2DE4E059-CFE9-7258-98A7-E299A9897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753821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from EA Sports UFC 5">
            <a:extLst>
              <a:ext uri="{FF2B5EF4-FFF2-40B4-BE49-F238E27FC236}">
                <a16:creationId xmlns:a16="http://schemas.microsoft.com/office/drawing/2014/main" id="{B1EA219F-EC3E-8EE0-C6D9-F06EABD04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5784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NFS Unbound">
            <a:extLst>
              <a:ext uri="{FF2B5EF4-FFF2-40B4-BE49-F238E27FC236}">
                <a16:creationId xmlns:a16="http://schemas.microsoft.com/office/drawing/2014/main" id="{E9C4E8B9-933F-4FCD-D88F-5E861D704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7253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motional image from Dragon Age: The Veilguard">
            <a:extLst>
              <a:ext uri="{FF2B5EF4-FFF2-40B4-BE49-F238E27FC236}">
                <a16:creationId xmlns:a16="http://schemas.microsoft.com/office/drawing/2014/main" id="{A29B1FCD-1ADC-0079-A8ED-E684B8CB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745760354"/>
      </p:ext>
    </p:extLst>
  </p:cSld>
  <p:clrMapOvr>
    <a:masterClrMapping/>
  </p:clrMapOvr>
</p:sld>
</file>

<file path=ppt/theme/theme1.xml><?xml version="1.0" encoding="utf-8"?>
<a:theme xmlns:a="http://schemas.openxmlformats.org/drawingml/2006/main" name="Frostbite">
  <a:themeElements>
    <a:clrScheme name="Office">
      <a:dk1>
        <a:srgbClr val="3E3E40"/>
      </a:dk1>
      <a:lt1>
        <a:srgbClr val="7E8083"/>
      </a:lt1>
      <a:dk2>
        <a:srgbClr val="BEC0C2"/>
      </a:dk2>
      <a:lt2>
        <a:srgbClr val="E9E9EA"/>
      </a:lt2>
      <a:accent1>
        <a:srgbClr val="0072EA"/>
      </a:accent1>
      <a:accent2>
        <a:srgbClr val="0046AC"/>
      </a:accent2>
      <a:accent3>
        <a:srgbClr val="3EB4FF"/>
      </a:accent3>
      <a:accent4>
        <a:srgbClr val="DE4949"/>
      </a:accent4>
      <a:accent5>
        <a:srgbClr val="FFB937"/>
      </a:accent5>
      <a:accent6>
        <a:srgbClr val="2FB06E"/>
      </a:accent6>
      <a:hlink>
        <a:srgbClr val="0072EA"/>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Frostbite Presentation Template - January 2024</Template>
  <TotalTime>437</TotalTime>
  <Words>7285</Words>
  <Application>Microsoft Office PowerPoint</Application>
  <PresentationFormat>Custom</PresentationFormat>
  <Paragraphs>781</Paragraphs>
  <Slides>56</Slides>
  <Notes>54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Aptos</vt:lpstr>
      <vt:lpstr>Arial</vt:lpstr>
      <vt:lpstr>Consolas</vt:lpstr>
      <vt:lpstr>DM Sans</vt:lpstr>
      <vt:lpstr>Roboto Condensed</vt:lpstr>
      <vt:lpstr>Wingdings</vt:lpstr>
      <vt:lpstr>Frostbite</vt:lpstr>
      <vt:lpstr>Flexible and Extensible Shader Authoring in Frostbite with Serac</vt:lpstr>
      <vt:lpstr>Outline</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HLSL at Scale</vt:lpstr>
      <vt:lpstr>Background: Shaders at Frostbite</vt:lpstr>
      <vt:lpstr>Background: Shaders at Frostbite</vt:lpstr>
      <vt:lpstr>Inspiration: Spire</vt:lpstr>
      <vt:lpstr>Inspiration: Spire</vt:lpstr>
      <vt:lpstr>Inspiration: TFX</vt:lpstr>
      <vt:lpstr>Serac</vt:lpstr>
      <vt:lpstr>Serac</vt:lpstr>
      <vt:lpstr>Serac</vt:lpstr>
      <vt:lpstr>Serac</vt:lpstr>
      <vt:lpstr>Serac</vt:lpstr>
      <vt:lpstr>Serac</vt:lpstr>
      <vt:lpstr>Serac</vt:lpstr>
      <vt:lpstr>Serac</vt:lpstr>
      <vt:lpstr>Serac</vt:lpstr>
      <vt:lpstr>DAGs and Domains</vt:lpstr>
      <vt:lpstr>DAGs and Domains</vt:lpstr>
      <vt:lpstr>HLSL Parsing</vt:lpstr>
      <vt:lpstr>Component Replacement</vt:lpstr>
      <vt:lpstr>Component Replacement</vt:lpstr>
      <vt:lpstr>Component Replacement – Implementation</vt:lpstr>
      <vt:lpstr>Component Replacement – Implementation</vt:lpstr>
      <vt:lpstr>Component Replacement – Usage</vt:lpstr>
      <vt:lpstr>Externs</vt:lpstr>
      <vt:lpstr>Externs</vt:lpstr>
      <vt:lpstr>Interpolation</vt:lpstr>
      <vt:lpstr>Interpolation</vt:lpstr>
      <vt:lpstr>Interpolation in Serac</vt:lpstr>
      <vt:lpstr>Interpolation in Serac</vt:lpstr>
      <vt:lpstr>Node Graph Interaction</vt:lpstr>
      <vt:lpstr>Node Graph Interaction</vt:lpstr>
      <vt:lpstr>Node Graph Interaction</vt:lpstr>
      <vt:lpstr>Node Graph Interaction</vt:lpstr>
      <vt:lpstr>Graph-Implemented Interfaces</vt:lpstr>
      <vt:lpstr>Conclusions</vt:lpstr>
      <vt:lpstr>Current Status</vt:lpstr>
      <vt:lpstr>What Went Well</vt:lpstr>
      <vt:lpstr>What Went Less Well</vt:lpstr>
      <vt:lpstr>Future Work</vt:lpstr>
      <vt:lpstr>Shader Languages in 2024</vt:lpstr>
      <vt:lpstr>Thanks</vt:lpstr>
      <vt:lpstr>Questions?</vt:lpstr>
      <vt:lpstr>Bonus Slides</vt:lpstr>
      <vt:lpstr>Fake virtual calls are not real virtual calls</vt:lpstr>
      <vt:lpstr>Culling</vt:lpstr>
      <vt:lpstr>Usage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Flexible and Extensible Shader Authoring in Frostbite with Serac</dc:title>
  <dc:creator>Taylor, Simon</dc:creator>
  <cp:lastModifiedBy>Simon Taylor</cp:lastModifiedBy>
  <cp:revision>1</cp:revision>
  <dcterms:created xsi:type="dcterms:W3CDTF">2024-06-18T13:35:49Z</dcterms:created>
  <dcterms:modified xsi:type="dcterms:W3CDTF">2024-07-31T21:29:08Z</dcterms:modified>
</cp:coreProperties>
</file>